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2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5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6.xml" ContentType="application/vnd.openxmlformats-officedocument.themeOverr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heme/themeOverride7.xml" ContentType="application/vnd.openxmlformats-officedocument.themeOverr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0" r:id="rId1"/>
  </p:sldMasterIdLst>
  <p:notesMasterIdLst>
    <p:notesMasterId r:id="rId14"/>
  </p:notesMasterIdLst>
  <p:sldIdLst>
    <p:sldId id="304" r:id="rId2"/>
    <p:sldId id="263" r:id="rId3"/>
    <p:sldId id="298" r:id="rId4"/>
    <p:sldId id="313" r:id="rId5"/>
    <p:sldId id="314" r:id="rId6"/>
    <p:sldId id="315" r:id="rId7"/>
    <p:sldId id="277" r:id="rId8"/>
    <p:sldId id="318" r:id="rId9"/>
    <p:sldId id="316" r:id="rId10"/>
    <p:sldId id="317" r:id="rId11"/>
    <p:sldId id="282" r:id="rId12"/>
    <p:sldId id="319" r:id="rId1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4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1E9D05-BDDD-4F36-9A60-4CC6DB2F81A1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E472D032-1B8C-4A8F-A52D-EF3B7C1276F9}">
      <dgm:prSet phldrT="[Texto]"/>
      <dgm:spPr/>
      <dgm:t>
        <a:bodyPr/>
        <a:lstStyle/>
        <a:p>
          <a:r>
            <a:rPr lang="es-CO" dirty="0"/>
            <a:t>¿CUÁL ES LA IDEA, DE QUE TRATA?</a:t>
          </a:r>
        </a:p>
      </dgm:t>
    </dgm:pt>
    <dgm:pt modelId="{3E0D5B9E-6EA7-4C50-87F8-7603E1CAB32A}" type="parTrans" cxnId="{FFC068CE-855A-46E4-ABC4-CDF923F463BA}">
      <dgm:prSet/>
      <dgm:spPr/>
      <dgm:t>
        <a:bodyPr/>
        <a:lstStyle/>
        <a:p>
          <a:endParaRPr lang="es-CO"/>
        </a:p>
      </dgm:t>
    </dgm:pt>
    <dgm:pt modelId="{54E4CDA8-80A7-44FC-B33B-B962E49AC447}" type="sibTrans" cxnId="{FFC068CE-855A-46E4-ABC4-CDF923F463BA}">
      <dgm:prSet/>
      <dgm:spPr/>
      <dgm:t>
        <a:bodyPr/>
        <a:lstStyle/>
        <a:p>
          <a:endParaRPr lang="es-CO"/>
        </a:p>
      </dgm:t>
    </dgm:pt>
    <dgm:pt modelId="{6D599B4C-2026-4379-8CF5-0FA7D42FC7C8}">
      <dgm:prSet phldrT="[Texto]"/>
      <dgm:spPr/>
      <dgm:t>
        <a:bodyPr/>
        <a:lstStyle/>
        <a:p>
          <a:r>
            <a:rPr lang="es-CO" dirty="0"/>
            <a:t>¿CÓMO ES EL PRODUCTO?</a:t>
          </a:r>
        </a:p>
      </dgm:t>
    </dgm:pt>
    <dgm:pt modelId="{FBAEA590-EBC3-4FD7-83A4-8A0BAC990336}" type="parTrans" cxnId="{065ABDC7-1B11-4F74-A6F4-7A03FEA045AA}">
      <dgm:prSet/>
      <dgm:spPr/>
      <dgm:t>
        <a:bodyPr/>
        <a:lstStyle/>
        <a:p>
          <a:endParaRPr lang="es-CO"/>
        </a:p>
      </dgm:t>
    </dgm:pt>
    <dgm:pt modelId="{3B649867-EE44-4312-A54B-1016B41D82D6}" type="sibTrans" cxnId="{065ABDC7-1B11-4F74-A6F4-7A03FEA045AA}">
      <dgm:prSet/>
      <dgm:spPr/>
      <dgm:t>
        <a:bodyPr/>
        <a:lstStyle/>
        <a:p>
          <a:endParaRPr lang="es-CO"/>
        </a:p>
      </dgm:t>
    </dgm:pt>
    <dgm:pt modelId="{B1F83991-9A50-49FB-B6C7-BE9E77E3CDDE}">
      <dgm:prSet/>
      <dgm:spPr/>
      <dgm:t>
        <a:bodyPr/>
        <a:lstStyle/>
        <a:p>
          <a:r>
            <a:rPr lang="es-ES" dirty="0" smtClean="0"/>
            <a:t>¿Cuál  técnica de ideación  </a:t>
          </a:r>
          <a:r>
            <a:rPr lang="es-ES" dirty="0" err="1" smtClean="0"/>
            <a:t>valída</a:t>
          </a:r>
          <a:r>
            <a:rPr lang="es-ES" dirty="0" smtClean="0"/>
            <a:t> la propuesta?</a:t>
          </a:r>
          <a:endParaRPr lang="es-ES" dirty="0"/>
        </a:p>
      </dgm:t>
    </dgm:pt>
    <dgm:pt modelId="{A7BCCA4D-71A2-47ED-82D1-1E0DC573AB14}" type="parTrans" cxnId="{139B0068-DAA7-4DE0-9C02-9E60811786FD}">
      <dgm:prSet/>
      <dgm:spPr/>
      <dgm:t>
        <a:bodyPr/>
        <a:lstStyle/>
        <a:p>
          <a:endParaRPr lang="es-ES"/>
        </a:p>
      </dgm:t>
    </dgm:pt>
    <dgm:pt modelId="{D074D606-A4B0-4EF9-AA7E-8D82FC909E44}" type="sibTrans" cxnId="{139B0068-DAA7-4DE0-9C02-9E60811786FD}">
      <dgm:prSet/>
      <dgm:spPr/>
      <dgm:t>
        <a:bodyPr/>
        <a:lstStyle/>
        <a:p>
          <a:endParaRPr lang="es-ES"/>
        </a:p>
      </dgm:t>
    </dgm:pt>
    <dgm:pt modelId="{D6186850-B49E-467A-88D3-F9028DF3406B}" type="pres">
      <dgm:prSet presAssocID="{F91E9D05-BDDD-4F36-9A60-4CC6DB2F81A1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BA3E2608-8409-4F1A-B554-62CA40D7C608}" type="pres">
      <dgm:prSet presAssocID="{E472D032-1B8C-4A8F-A52D-EF3B7C1276F9}" presName="Accent1" presStyleCnt="0"/>
      <dgm:spPr/>
    </dgm:pt>
    <dgm:pt modelId="{E9D18894-3E92-4176-AC6D-82A35F2AAF74}" type="pres">
      <dgm:prSet presAssocID="{E472D032-1B8C-4A8F-A52D-EF3B7C1276F9}" presName="Accent" presStyleLbl="node1" presStyleIdx="0" presStyleCnt="3"/>
      <dgm:spPr/>
    </dgm:pt>
    <dgm:pt modelId="{0FE2D78F-07A7-457B-BFF7-88E3CA24851D}" type="pres">
      <dgm:prSet presAssocID="{E472D032-1B8C-4A8F-A52D-EF3B7C1276F9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78EE78-6590-4C3C-9CFA-D77C1E2229B8}" type="pres">
      <dgm:prSet presAssocID="{6D599B4C-2026-4379-8CF5-0FA7D42FC7C8}" presName="Accent2" presStyleCnt="0"/>
      <dgm:spPr/>
    </dgm:pt>
    <dgm:pt modelId="{711BB29C-2242-42E5-B9DA-9F54450C1EDE}" type="pres">
      <dgm:prSet presAssocID="{6D599B4C-2026-4379-8CF5-0FA7D42FC7C8}" presName="Accent" presStyleLbl="node1" presStyleIdx="1" presStyleCnt="3"/>
      <dgm:spPr/>
    </dgm:pt>
    <dgm:pt modelId="{5F8EF8EE-952B-469C-B3C2-A29B3B5E2012}" type="pres">
      <dgm:prSet presAssocID="{6D599B4C-2026-4379-8CF5-0FA7D42FC7C8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A246627-9940-465B-8D8E-0C1DC3AC557F}" type="pres">
      <dgm:prSet presAssocID="{B1F83991-9A50-49FB-B6C7-BE9E77E3CDDE}" presName="Accent3" presStyleCnt="0"/>
      <dgm:spPr/>
    </dgm:pt>
    <dgm:pt modelId="{44E5F608-F49C-4AB6-BF98-D3FFEC386F94}" type="pres">
      <dgm:prSet presAssocID="{B1F83991-9A50-49FB-B6C7-BE9E77E3CDDE}" presName="Accent" presStyleLbl="node1" presStyleIdx="2" presStyleCnt="3"/>
      <dgm:spPr>
        <a:solidFill>
          <a:srgbClr val="00B0F0"/>
        </a:solidFill>
        <a:ln>
          <a:solidFill>
            <a:srgbClr val="00B0F0"/>
          </a:solidFill>
        </a:ln>
      </dgm:spPr>
    </dgm:pt>
    <dgm:pt modelId="{42B59DDE-6B0E-4D40-BAA5-B9B21BAF899F}" type="pres">
      <dgm:prSet presAssocID="{B1F83991-9A50-49FB-B6C7-BE9E77E3CDDE}" presName="Parent3" presStyleLbl="revTx" presStyleIdx="2" presStyleCnt="3" custLinFactNeighborX="-1786" custLinFactNeighborY="893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65ABDC7-1B11-4F74-A6F4-7A03FEA045AA}" srcId="{F91E9D05-BDDD-4F36-9A60-4CC6DB2F81A1}" destId="{6D599B4C-2026-4379-8CF5-0FA7D42FC7C8}" srcOrd="1" destOrd="0" parTransId="{FBAEA590-EBC3-4FD7-83A4-8A0BAC990336}" sibTransId="{3B649867-EE44-4312-A54B-1016B41D82D6}"/>
    <dgm:cxn modelId="{76BA9B3F-4FC7-465C-99C0-9D54919A77B7}" type="presOf" srcId="{6D599B4C-2026-4379-8CF5-0FA7D42FC7C8}" destId="{5F8EF8EE-952B-469C-B3C2-A29B3B5E2012}" srcOrd="0" destOrd="0" presId="urn:microsoft.com/office/officeart/2009/layout/CircleArrowProcess"/>
    <dgm:cxn modelId="{3BE3EC2E-B287-4930-8127-17102E606345}" type="presOf" srcId="{E472D032-1B8C-4A8F-A52D-EF3B7C1276F9}" destId="{0FE2D78F-07A7-457B-BFF7-88E3CA24851D}" srcOrd="0" destOrd="0" presId="urn:microsoft.com/office/officeart/2009/layout/CircleArrowProcess"/>
    <dgm:cxn modelId="{139B0068-DAA7-4DE0-9C02-9E60811786FD}" srcId="{F91E9D05-BDDD-4F36-9A60-4CC6DB2F81A1}" destId="{B1F83991-9A50-49FB-B6C7-BE9E77E3CDDE}" srcOrd="2" destOrd="0" parTransId="{A7BCCA4D-71A2-47ED-82D1-1E0DC573AB14}" sibTransId="{D074D606-A4B0-4EF9-AA7E-8D82FC909E44}"/>
    <dgm:cxn modelId="{FFC068CE-855A-46E4-ABC4-CDF923F463BA}" srcId="{F91E9D05-BDDD-4F36-9A60-4CC6DB2F81A1}" destId="{E472D032-1B8C-4A8F-A52D-EF3B7C1276F9}" srcOrd="0" destOrd="0" parTransId="{3E0D5B9E-6EA7-4C50-87F8-7603E1CAB32A}" sibTransId="{54E4CDA8-80A7-44FC-B33B-B962E49AC447}"/>
    <dgm:cxn modelId="{FB998D3A-C870-4E52-B36D-6FB0A7040769}" type="presOf" srcId="{F91E9D05-BDDD-4F36-9A60-4CC6DB2F81A1}" destId="{D6186850-B49E-467A-88D3-F9028DF3406B}" srcOrd="0" destOrd="0" presId="urn:microsoft.com/office/officeart/2009/layout/CircleArrowProcess"/>
    <dgm:cxn modelId="{8DA7AF70-F932-4E4B-9E95-9C63EB7CB22F}" type="presOf" srcId="{B1F83991-9A50-49FB-B6C7-BE9E77E3CDDE}" destId="{42B59DDE-6B0E-4D40-BAA5-B9B21BAF899F}" srcOrd="0" destOrd="0" presId="urn:microsoft.com/office/officeart/2009/layout/CircleArrowProcess"/>
    <dgm:cxn modelId="{43F03B12-3F7D-4CE3-BD5F-CD85E15C8CA3}" type="presParOf" srcId="{D6186850-B49E-467A-88D3-F9028DF3406B}" destId="{BA3E2608-8409-4F1A-B554-62CA40D7C608}" srcOrd="0" destOrd="0" presId="urn:microsoft.com/office/officeart/2009/layout/CircleArrowProcess"/>
    <dgm:cxn modelId="{2DFA928F-8C27-4527-BBEB-4DFC8853C2DB}" type="presParOf" srcId="{BA3E2608-8409-4F1A-B554-62CA40D7C608}" destId="{E9D18894-3E92-4176-AC6D-82A35F2AAF74}" srcOrd="0" destOrd="0" presId="urn:microsoft.com/office/officeart/2009/layout/CircleArrowProcess"/>
    <dgm:cxn modelId="{82EC1851-ABA6-41DA-8DF5-49FDB54F1E71}" type="presParOf" srcId="{D6186850-B49E-467A-88D3-F9028DF3406B}" destId="{0FE2D78F-07A7-457B-BFF7-88E3CA24851D}" srcOrd="1" destOrd="0" presId="urn:microsoft.com/office/officeart/2009/layout/CircleArrowProcess"/>
    <dgm:cxn modelId="{77F9F602-98ED-420A-949B-9C006BBDE0B7}" type="presParOf" srcId="{D6186850-B49E-467A-88D3-F9028DF3406B}" destId="{8C78EE78-6590-4C3C-9CFA-D77C1E2229B8}" srcOrd="2" destOrd="0" presId="urn:microsoft.com/office/officeart/2009/layout/CircleArrowProcess"/>
    <dgm:cxn modelId="{47D9CDFF-CFFE-4D87-9D22-F05DAC0520AF}" type="presParOf" srcId="{8C78EE78-6590-4C3C-9CFA-D77C1E2229B8}" destId="{711BB29C-2242-42E5-B9DA-9F54450C1EDE}" srcOrd="0" destOrd="0" presId="urn:microsoft.com/office/officeart/2009/layout/CircleArrowProcess"/>
    <dgm:cxn modelId="{60EA801A-6470-4B70-9FB8-1447A47869C0}" type="presParOf" srcId="{D6186850-B49E-467A-88D3-F9028DF3406B}" destId="{5F8EF8EE-952B-469C-B3C2-A29B3B5E2012}" srcOrd="3" destOrd="0" presId="urn:microsoft.com/office/officeart/2009/layout/CircleArrowProcess"/>
    <dgm:cxn modelId="{239B86F4-DE11-4F5D-8AF9-F712BF8921E0}" type="presParOf" srcId="{D6186850-B49E-467A-88D3-F9028DF3406B}" destId="{2A246627-9940-465B-8D8E-0C1DC3AC557F}" srcOrd="4" destOrd="0" presId="urn:microsoft.com/office/officeart/2009/layout/CircleArrowProcess"/>
    <dgm:cxn modelId="{5F1F5131-DE5F-4D4E-AA77-F3DD456F191D}" type="presParOf" srcId="{2A246627-9940-465B-8D8E-0C1DC3AC557F}" destId="{44E5F608-F49C-4AB6-BF98-D3FFEC386F94}" srcOrd="0" destOrd="0" presId="urn:microsoft.com/office/officeart/2009/layout/CircleArrowProcess"/>
    <dgm:cxn modelId="{51225C08-74A6-4053-93EF-E47D7DEE5DEF}" type="presParOf" srcId="{D6186850-B49E-467A-88D3-F9028DF3406B}" destId="{42B59DDE-6B0E-4D40-BAA5-B9B21BAF899F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AB05A9-27D8-4CC3-B0E7-14A0EB074F9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04F1BD67-C463-41D7-951B-3C9BA3CF0A31}">
      <dgm:prSet phldrT="[Texto]"/>
      <dgm:spPr/>
      <dgm:t>
        <a:bodyPr/>
        <a:lstStyle/>
        <a:p>
          <a:r>
            <a:rPr lang="es-ES" dirty="0">
              <a:solidFill>
                <a:srgbClr val="0070C0"/>
              </a:solidFill>
            </a:rPr>
            <a:t>I</a:t>
          </a:r>
          <a:r>
            <a:rPr lang="es-ES" dirty="0">
              <a:solidFill>
                <a:srgbClr val="FF0000"/>
              </a:solidFill>
            </a:rPr>
            <a:t>D</a:t>
          </a:r>
          <a:r>
            <a:rPr lang="es-ES" dirty="0">
              <a:solidFill>
                <a:schemeClr val="accent6"/>
              </a:solidFill>
            </a:rPr>
            <a:t>E</a:t>
          </a:r>
          <a:r>
            <a:rPr lang="es-ES" dirty="0">
              <a:solidFill>
                <a:schemeClr val="accent4"/>
              </a:solidFill>
            </a:rPr>
            <a:t>A</a:t>
          </a:r>
        </a:p>
      </dgm:t>
    </dgm:pt>
    <dgm:pt modelId="{04C4B279-B256-48EA-9063-E7A4E908BFC8}" type="parTrans" cxnId="{16F6DFF5-3BBB-446E-A0BB-B5716F92F737}">
      <dgm:prSet/>
      <dgm:spPr/>
      <dgm:t>
        <a:bodyPr/>
        <a:lstStyle/>
        <a:p>
          <a:endParaRPr lang="es-ES"/>
        </a:p>
      </dgm:t>
    </dgm:pt>
    <dgm:pt modelId="{EB5498A7-DCEB-487A-90DB-26A744247CD4}" type="sibTrans" cxnId="{16F6DFF5-3BBB-446E-A0BB-B5716F92F737}">
      <dgm:prSet/>
      <dgm:spPr/>
      <dgm:t>
        <a:bodyPr/>
        <a:lstStyle/>
        <a:p>
          <a:endParaRPr lang="es-ES"/>
        </a:p>
      </dgm:t>
    </dgm:pt>
    <dgm:pt modelId="{191B5387-DC01-4EF5-B2C8-4C10FF05F881}">
      <dgm:prSet phldrT="[Texto]"/>
      <dgm:spPr>
        <a:ln>
          <a:solidFill>
            <a:schemeClr val="accent1"/>
          </a:solidFill>
        </a:ln>
      </dgm:spPr>
      <dgm:t>
        <a:bodyPr/>
        <a:lstStyle/>
        <a:p>
          <a:r>
            <a:rPr lang="es-ES" dirty="0" smtClean="0"/>
            <a:t>¿Cómo impacta en la sociedad el producto o servicio? </a:t>
          </a:r>
          <a:endParaRPr lang="es-ES" dirty="0"/>
        </a:p>
      </dgm:t>
    </dgm:pt>
    <dgm:pt modelId="{AFE76161-3C70-43E2-8731-71F58882AB1C}" type="parTrans" cxnId="{B082ED6F-1C90-46D8-8B8A-ACB137135B9B}">
      <dgm:prSet/>
      <dgm:spPr/>
      <dgm:t>
        <a:bodyPr/>
        <a:lstStyle/>
        <a:p>
          <a:endParaRPr lang="es-ES"/>
        </a:p>
      </dgm:t>
    </dgm:pt>
    <dgm:pt modelId="{0680E792-C782-44B1-B997-94834ACDE568}" type="sibTrans" cxnId="{B082ED6F-1C90-46D8-8B8A-ACB137135B9B}">
      <dgm:prSet/>
      <dgm:spPr/>
      <dgm:t>
        <a:bodyPr/>
        <a:lstStyle/>
        <a:p>
          <a:endParaRPr lang="es-ES"/>
        </a:p>
      </dgm:t>
    </dgm:pt>
    <dgm:pt modelId="{4A401CB4-6E93-45D7-9E89-6C2397796B8B}">
      <dgm:prSet phldrT="[Texto]" custT="1"/>
      <dgm:spPr>
        <a:ln>
          <a:solidFill>
            <a:srgbClr val="FF0000"/>
          </a:solidFill>
        </a:ln>
      </dgm:spPr>
      <dgm:t>
        <a:bodyPr/>
        <a:lstStyle/>
        <a:p>
          <a:r>
            <a:rPr lang="es-ES" sz="1900" dirty="0" smtClean="0"/>
            <a:t>¿Cuál es la innovación? </a:t>
          </a:r>
        </a:p>
        <a:p>
          <a:r>
            <a:rPr lang="es-ES" sz="1900" dirty="0" smtClean="0"/>
            <a:t>¿Cuál es la tipología y grado de innovación? </a:t>
          </a:r>
          <a:endParaRPr lang="es-ES" sz="1400" dirty="0"/>
        </a:p>
      </dgm:t>
    </dgm:pt>
    <dgm:pt modelId="{D09AE295-6D83-4C68-8BBD-0B8326182AB9}" type="parTrans" cxnId="{D67456F7-332C-414B-9BD3-CFD649731D7A}">
      <dgm:prSet/>
      <dgm:spPr/>
      <dgm:t>
        <a:bodyPr/>
        <a:lstStyle/>
        <a:p>
          <a:endParaRPr lang="es-ES"/>
        </a:p>
      </dgm:t>
    </dgm:pt>
    <dgm:pt modelId="{F98D84B9-0F64-4E5B-BC3F-2BF1D5987D0C}" type="sibTrans" cxnId="{D67456F7-332C-414B-9BD3-CFD649731D7A}">
      <dgm:prSet/>
      <dgm:spPr/>
      <dgm:t>
        <a:bodyPr/>
        <a:lstStyle/>
        <a:p>
          <a:endParaRPr lang="es-ES"/>
        </a:p>
      </dgm:t>
    </dgm:pt>
    <dgm:pt modelId="{B0E6FD2D-74F6-430F-9E2F-3DE582378F41}">
      <dgm:prSet phldrT="[Texto]"/>
      <dgm:spPr>
        <a:ln>
          <a:solidFill>
            <a:srgbClr val="00B050"/>
          </a:solidFill>
        </a:ln>
      </dgm:spPr>
      <dgm:t>
        <a:bodyPr/>
        <a:lstStyle/>
        <a:p>
          <a:r>
            <a:rPr lang="es-ES" dirty="0" smtClean="0"/>
            <a:t>¿Qué habilidades, capacidades y conocimientos se tienen actualmente y cuales se requieren? </a:t>
          </a:r>
          <a:endParaRPr lang="es-ES" dirty="0"/>
        </a:p>
      </dgm:t>
    </dgm:pt>
    <dgm:pt modelId="{00D64503-7CA2-4F98-9AC0-E20A842446C0}" type="parTrans" cxnId="{6CF05D35-F686-450E-9C98-A711F131150C}">
      <dgm:prSet/>
      <dgm:spPr/>
      <dgm:t>
        <a:bodyPr/>
        <a:lstStyle/>
        <a:p>
          <a:endParaRPr lang="es-ES"/>
        </a:p>
      </dgm:t>
    </dgm:pt>
    <dgm:pt modelId="{6AFB42DA-BBFD-4D55-86D9-3D58BAD923BE}" type="sibTrans" cxnId="{6CF05D35-F686-450E-9C98-A711F131150C}">
      <dgm:prSet/>
      <dgm:spPr/>
      <dgm:t>
        <a:bodyPr/>
        <a:lstStyle/>
        <a:p>
          <a:endParaRPr lang="es-ES"/>
        </a:p>
      </dgm:t>
    </dgm:pt>
    <dgm:pt modelId="{A882CD15-64D5-40A6-9194-8DA3604DA70A}">
      <dgm:prSet phldrT="[Texto]"/>
      <dgm:spPr>
        <a:ln>
          <a:solidFill>
            <a:srgbClr val="FFC000"/>
          </a:solidFill>
        </a:ln>
      </dgm:spPr>
      <dgm:t>
        <a:bodyPr/>
        <a:lstStyle/>
        <a:p>
          <a:r>
            <a:rPr lang="es-ES" dirty="0" smtClean="0"/>
            <a:t>¿En qué nivel de desarrollo se ubica actualmente la tecnología y hasta donde se pretende llegar en esta etapa?</a:t>
          </a:r>
          <a:endParaRPr lang="es-ES" dirty="0"/>
        </a:p>
      </dgm:t>
    </dgm:pt>
    <dgm:pt modelId="{CDA14FDC-1A30-45BF-9301-3B45A5A77D11}" type="parTrans" cxnId="{10D41F46-61A2-45CF-92CA-76AC4E07F445}">
      <dgm:prSet/>
      <dgm:spPr/>
      <dgm:t>
        <a:bodyPr/>
        <a:lstStyle/>
        <a:p>
          <a:endParaRPr lang="es-ES"/>
        </a:p>
      </dgm:t>
    </dgm:pt>
    <dgm:pt modelId="{1DB70284-FBA5-46E4-B1E2-D34943F8B510}" type="sibTrans" cxnId="{10D41F46-61A2-45CF-92CA-76AC4E07F445}">
      <dgm:prSet/>
      <dgm:spPr/>
      <dgm:t>
        <a:bodyPr/>
        <a:lstStyle/>
        <a:p>
          <a:endParaRPr lang="es-ES"/>
        </a:p>
      </dgm:t>
    </dgm:pt>
    <dgm:pt modelId="{3149C834-F2EA-4844-9251-54C6188E982B}">
      <dgm:prSet custT="1"/>
      <dgm:spPr>
        <a:ln>
          <a:solidFill>
            <a:schemeClr val="accent1"/>
          </a:solidFill>
        </a:ln>
      </dgm:spPr>
      <dgm:t>
        <a:bodyPr anchor="ctr"/>
        <a:lstStyle/>
        <a:p>
          <a:pPr algn="l"/>
          <a:r>
            <a:rPr lang="es-ES" sz="1200" dirty="0" smtClean="0"/>
            <a:t>   Escriba aquí</a:t>
          </a:r>
          <a:endParaRPr lang="es-ES" sz="1200" dirty="0"/>
        </a:p>
      </dgm:t>
    </dgm:pt>
    <dgm:pt modelId="{6F493570-6066-4FDA-97F6-042A206AA5CB}" type="parTrans" cxnId="{EBC2F7B2-4D8A-46F0-BAFF-0CE017D3E9C3}">
      <dgm:prSet/>
      <dgm:spPr/>
      <dgm:t>
        <a:bodyPr/>
        <a:lstStyle/>
        <a:p>
          <a:endParaRPr lang="es-ES"/>
        </a:p>
      </dgm:t>
    </dgm:pt>
    <dgm:pt modelId="{13BDABC5-59A8-4EB4-A60E-DC1E1ED5FA49}" type="sibTrans" cxnId="{EBC2F7B2-4D8A-46F0-BAFF-0CE017D3E9C3}">
      <dgm:prSet/>
      <dgm:spPr/>
      <dgm:t>
        <a:bodyPr/>
        <a:lstStyle/>
        <a:p>
          <a:endParaRPr lang="es-ES"/>
        </a:p>
      </dgm:t>
    </dgm:pt>
    <dgm:pt modelId="{DDC31516-A122-4BDB-9399-6CD2DEE3263A}">
      <dgm:prSet custT="1"/>
      <dgm:spPr>
        <a:ln>
          <a:solidFill>
            <a:srgbClr val="FF0000"/>
          </a:solidFill>
        </a:ln>
      </dgm:spPr>
      <dgm:t>
        <a:bodyPr anchor="ctr"/>
        <a:lstStyle/>
        <a:p>
          <a:pPr algn="l"/>
          <a:r>
            <a:rPr lang="es-ES" sz="1200" dirty="0" smtClean="0"/>
            <a:t>   Escriba aquí</a:t>
          </a:r>
          <a:endParaRPr lang="es-ES" sz="1200" dirty="0"/>
        </a:p>
      </dgm:t>
    </dgm:pt>
    <dgm:pt modelId="{21F5B103-3494-47B4-BB38-D1F8BD8CA906}" type="parTrans" cxnId="{A9660911-800E-4EF2-A21D-450FDCD78F6E}">
      <dgm:prSet/>
      <dgm:spPr/>
      <dgm:t>
        <a:bodyPr/>
        <a:lstStyle/>
        <a:p>
          <a:endParaRPr lang="es-ES"/>
        </a:p>
      </dgm:t>
    </dgm:pt>
    <dgm:pt modelId="{0AA23292-9AB3-4B57-8929-56FF81D92759}" type="sibTrans" cxnId="{A9660911-800E-4EF2-A21D-450FDCD78F6E}">
      <dgm:prSet/>
      <dgm:spPr/>
      <dgm:t>
        <a:bodyPr/>
        <a:lstStyle/>
        <a:p>
          <a:endParaRPr lang="es-ES"/>
        </a:p>
      </dgm:t>
    </dgm:pt>
    <dgm:pt modelId="{8DB9B48B-933C-47B3-8387-134FD38A661B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s-ES"/>
        </a:p>
      </dgm:t>
    </dgm:pt>
    <dgm:pt modelId="{F5DDF022-B102-4A5D-AF86-76E71868229B}" type="parTrans" cxnId="{7AD4EFB1-3CDD-48B2-AF10-9F129E430E8C}">
      <dgm:prSet/>
      <dgm:spPr/>
      <dgm:t>
        <a:bodyPr/>
        <a:lstStyle/>
        <a:p>
          <a:endParaRPr lang="es-ES"/>
        </a:p>
      </dgm:t>
    </dgm:pt>
    <dgm:pt modelId="{F87AAA62-02DD-423D-996E-DC46C9154A7B}" type="sibTrans" cxnId="{7AD4EFB1-3CDD-48B2-AF10-9F129E430E8C}">
      <dgm:prSet/>
      <dgm:spPr/>
      <dgm:t>
        <a:bodyPr/>
        <a:lstStyle/>
        <a:p>
          <a:endParaRPr lang="es-ES"/>
        </a:p>
      </dgm:t>
    </dgm:pt>
    <dgm:pt modelId="{36A5247B-9824-4A9A-B295-E927B0276A8D}">
      <dgm:prSet/>
      <dgm:spPr>
        <a:solidFill>
          <a:srgbClr val="FF0000"/>
        </a:solidFill>
      </dgm:spPr>
      <dgm:t>
        <a:bodyPr/>
        <a:lstStyle/>
        <a:p>
          <a:endParaRPr lang="es-ES"/>
        </a:p>
      </dgm:t>
    </dgm:pt>
    <dgm:pt modelId="{3AF33289-9EC8-4E04-AD18-37E0A8C601E4}" type="parTrans" cxnId="{15C85697-F581-4925-8AFD-E0EE083A6A25}">
      <dgm:prSet/>
      <dgm:spPr/>
      <dgm:t>
        <a:bodyPr/>
        <a:lstStyle/>
        <a:p>
          <a:endParaRPr lang="es-ES"/>
        </a:p>
      </dgm:t>
    </dgm:pt>
    <dgm:pt modelId="{79BAEA24-1960-4580-9F64-81D8A3A7266D}" type="sibTrans" cxnId="{15C85697-F581-4925-8AFD-E0EE083A6A25}">
      <dgm:prSet/>
      <dgm:spPr/>
      <dgm:t>
        <a:bodyPr/>
        <a:lstStyle/>
        <a:p>
          <a:endParaRPr lang="es-ES"/>
        </a:p>
      </dgm:t>
    </dgm:pt>
    <dgm:pt modelId="{7B117C51-CD95-4867-B906-29BBFA32D249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endParaRPr lang="es-ES"/>
        </a:p>
      </dgm:t>
    </dgm:pt>
    <dgm:pt modelId="{30C881B4-D927-499C-BFFD-497B4BB7B9C9}" type="parTrans" cxnId="{3F5EE9CE-45E9-4A53-B99B-DE56E0932ECB}">
      <dgm:prSet/>
      <dgm:spPr/>
      <dgm:t>
        <a:bodyPr/>
        <a:lstStyle/>
        <a:p>
          <a:endParaRPr lang="es-ES"/>
        </a:p>
      </dgm:t>
    </dgm:pt>
    <dgm:pt modelId="{90A19690-3D92-4A5E-97F2-E277DCC95099}" type="sibTrans" cxnId="{3F5EE9CE-45E9-4A53-B99B-DE56E0932ECB}">
      <dgm:prSet/>
      <dgm:spPr/>
      <dgm:t>
        <a:bodyPr/>
        <a:lstStyle/>
        <a:p>
          <a:endParaRPr lang="es-ES"/>
        </a:p>
      </dgm:t>
    </dgm:pt>
    <dgm:pt modelId="{04A6705E-FB31-4774-87A1-CE7840AFB250}">
      <dgm:prSet custT="1"/>
      <dgm:spPr>
        <a:ln>
          <a:solidFill>
            <a:srgbClr val="FFC000"/>
          </a:solidFill>
        </a:ln>
      </dgm:spPr>
      <dgm:t>
        <a:bodyPr anchor="ctr"/>
        <a:lstStyle/>
        <a:p>
          <a:pPr algn="l"/>
          <a:r>
            <a:rPr lang="es-ES" sz="1200" dirty="0" smtClean="0"/>
            <a:t>   Escriba aquí</a:t>
          </a:r>
          <a:endParaRPr lang="es-ES" sz="1200" dirty="0"/>
        </a:p>
      </dgm:t>
    </dgm:pt>
    <dgm:pt modelId="{74F380E4-5160-4617-BF09-F679612418CC}" type="sibTrans" cxnId="{E9E44903-0741-4BA2-B296-95B1264B6691}">
      <dgm:prSet/>
      <dgm:spPr/>
      <dgm:t>
        <a:bodyPr/>
        <a:lstStyle/>
        <a:p>
          <a:endParaRPr lang="es-ES"/>
        </a:p>
      </dgm:t>
    </dgm:pt>
    <dgm:pt modelId="{397640A5-8AAE-40F1-BC3F-596618F6CF80}" type="parTrans" cxnId="{E9E44903-0741-4BA2-B296-95B1264B6691}">
      <dgm:prSet/>
      <dgm:spPr/>
      <dgm:t>
        <a:bodyPr/>
        <a:lstStyle/>
        <a:p>
          <a:endParaRPr lang="es-ES"/>
        </a:p>
      </dgm:t>
    </dgm:pt>
    <dgm:pt modelId="{A03E0115-E988-4909-841B-9D4FE34718E7}">
      <dgm:prSet/>
      <dgm:spPr>
        <a:ln>
          <a:solidFill>
            <a:srgbClr val="00B050"/>
          </a:solidFill>
        </a:ln>
      </dgm:spPr>
      <dgm:t>
        <a:bodyPr/>
        <a:lstStyle/>
        <a:p>
          <a:pPr algn="l"/>
          <a:r>
            <a:rPr lang="es-ES" dirty="0" smtClean="0"/>
            <a:t>   Escriba Aquí</a:t>
          </a:r>
          <a:endParaRPr lang="es-ES" dirty="0"/>
        </a:p>
      </dgm:t>
    </dgm:pt>
    <dgm:pt modelId="{1C83B903-FD5A-47D1-B336-0863245A6B27}" type="parTrans" cxnId="{47EB24ED-67B5-4124-B0A0-81C67974FBD3}">
      <dgm:prSet/>
      <dgm:spPr/>
      <dgm:t>
        <a:bodyPr/>
        <a:lstStyle/>
        <a:p>
          <a:endParaRPr lang="es-ES"/>
        </a:p>
      </dgm:t>
    </dgm:pt>
    <dgm:pt modelId="{059F67E1-4357-4F40-A5D6-39513D0073C4}" type="sibTrans" cxnId="{47EB24ED-67B5-4124-B0A0-81C67974FBD3}">
      <dgm:prSet/>
      <dgm:spPr/>
      <dgm:t>
        <a:bodyPr/>
        <a:lstStyle/>
        <a:p>
          <a:endParaRPr lang="es-ES"/>
        </a:p>
      </dgm:t>
    </dgm:pt>
    <dgm:pt modelId="{5966B8C9-7F1F-4E35-BF36-9DB4B86143A1}">
      <dgm:prSet/>
      <dgm:spPr>
        <a:solidFill>
          <a:schemeClr val="accent6"/>
        </a:solidFill>
      </dgm:spPr>
      <dgm:t>
        <a:bodyPr/>
        <a:lstStyle/>
        <a:p>
          <a:endParaRPr lang="es-ES"/>
        </a:p>
      </dgm:t>
    </dgm:pt>
    <dgm:pt modelId="{303B0495-3AC2-40BA-86B5-46AC811AA5A4}" type="parTrans" cxnId="{AD84BAA7-01D9-4A3E-91B6-094519353A1E}">
      <dgm:prSet/>
      <dgm:spPr/>
      <dgm:t>
        <a:bodyPr/>
        <a:lstStyle/>
        <a:p>
          <a:endParaRPr lang="es-ES"/>
        </a:p>
      </dgm:t>
    </dgm:pt>
    <dgm:pt modelId="{77B15B66-3A27-44E0-B6A5-3C0C2704B22B}" type="sibTrans" cxnId="{AD84BAA7-01D9-4A3E-91B6-094519353A1E}">
      <dgm:prSet/>
      <dgm:spPr/>
      <dgm:t>
        <a:bodyPr/>
        <a:lstStyle/>
        <a:p>
          <a:endParaRPr lang="es-ES"/>
        </a:p>
      </dgm:t>
    </dgm:pt>
    <dgm:pt modelId="{7567AD6C-6F63-44C9-B464-2971E3A0413B}" type="pres">
      <dgm:prSet presAssocID="{80AB05A9-27D8-4CC3-B0E7-14A0EB074F9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441DE7D-82AD-432D-8C97-8A08C612A0A1}" type="pres">
      <dgm:prSet presAssocID="{04F1BD67-C463-41D7-951B-3C9BA3CF0A31}" presName="root1" presStyleCnt="0"/>
      <dgm:spPr/>
    </dgm:pt>
    <dgm:pt modelId="{FC15478D-7591-47F9-9724-55E9E61595FF}" type="pres">
      <dgm:prSet presAssocID="{04F1BD67-C463-41D7-951B-3C9BA3CF0A31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6F8A1C9-1C66-4C5D-B3D6-4E3E2B91F369}" type="pres">
      <dgm:prSet presAssocID="{04F1BD67-C463-41D7-951B-3C9BA3CF0A31}" presName="level2hierChild" presStyleCnt="0"/>
      <dgm:spPr/>
    </dgm:pt>
    <dgm:pt modelId="{D8F9655A-2AEA-402C-9C08-2A5AEC38FB3D}" type="pres">
      <dgm:prSet presAssocID="{AFE76161-3C70-43E2-8731-71F58882AB1C}" presName="conn2-1" presStyleLbl="parChTrans1D2" presStyleIdx="0" presStyleCnt="4"/>
      <dgm:spPr/>
      <dgm:t>
        <a:bodyPr/>
        <a:lstStyle/>
        <a:p>
          <a:endParaRPr lang="es-ES"/>
        </a:p>
      </dgm:t>
    </dgm:pt>
    <dgm:pt modelId="{D2140283-CFD8-4C7C-A7D2-66554AA25449}" type="pres">
      <dgm:prSet presAssocID="{AFE76161-3C70-43E2-8731-71F58882AB1C}" presName="connTx" presStyleLbl="parChTrans1D2" presStyleIdx="0" presStyleCnt="4"/>
      <dgm:spPr/>
      <dgm:t>
        <a:bodyPr/>
        <a:lstStyle/>
        <a:p>
          <a:endParaRPr lang="es-ES"/>
        </a:p>
      </dgm:t>
    </dgm:pt>
    <dgm:pt modelId="{EB157E57-9578-4191-8F4A-4EEE537740FE}" type="pres">
      <dgm:prSet presAssocID="{191B5387-DC01-4EF5-B2C8-4C10FF05F881}" presName="root2" presStyleCnt="0"/>
      <dgm:spPr/>
    </dgm:pt>
    <dgm:pt modelId="{6C401C30-9F9C-48DE-9EFA-F5C8AB26E169}" type="pres">
      <dgm:prSet presAssocID="{191B5387-DC01-4EF5-B2C8-4C10FF05F881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0613D0F-BFCB-4451-A175-22FDF94178A5}" type="pres">
      <dgm:prSet presAssocID="{191B5387-DC01-4EF5-B2C8-4C10FF05F881}" presName="level3hierChild" presStyleCnt="0"/>
      <dgm:spPr/>
    </dgm:pt>
    <dgm:pt modelId="{4F137151-5235-47EA-82DC-51382AA52BCD}" type="pres">
      <dgm:prSet presAssocID="{6F493570-6066-4FDA-97F6-042A206AA5CB}" presName="conn2-1" presStyleLbl="parChTrans1D3" presStyleIdx="0" presStyleCnt="4"/>
      <dgm:spPr/>
      <dgm:t>
        <a:bodyPr/>
        <a:lstStyle/>
        <a:p>
          <a:endParaRPr lang="es-ES"/>
        </a:p>
      </dgm:t>
    </dgm:pt>
    <dgm:pt modelId="{06E61ADB-C151-4BBC-BFB2-67657D066C9E}" type="pres">
      <dgm:prSet presAssocID="{6F493570-6066-4FDA-97F6-042A206AA5CB}" presName="connTx" presStyleLbl="parChTrans1D3" presStyleIdx="0" presStyleCnt="4"/>
      <dgm:spPr/>
      <dgm:t>
        <a:bodyPr/>
        <a:lstStyle/>
        <a:p>
          <a:endParaRPr lang="es-ES"/>
        </a:p>
      </dgm:t>
    </dgm:pt>
    <dgm:pt modelId="{7CB67289-D874-42A8-84D0-3242CB61DCBC}" type="pres">
      <dgm:prSet presAssocID="{3149C834-F2EA-4844-9251-54C6188E982B}" presName="root2" presStyleCnt="0"/>
      <dgm:spPr/>
    </dgm:pt>
    <dgm:pt modelId="{20ABDDD0-CA82-4770-8593-E34C32B87618}" type="pres">
      <dgm:prSet presAssocID="{3149C834-F2EA-4844-9251-54C6188E982B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9D4C26B-EC90-417F-828C-2F87324288F7}" type="pres">
      <dgm:prSet presAssocID="{3149C834-F2EA-4844-9251-54C6188E982B}" presName="level3hierChild" presStyleCnt="0"/>
      <dgm:spPr/>
    </dgm:pt>
    <dgm:pt modelId="{00820C97-2837-407F-895B-165F91FCEE80}" type="pres">
      <dgm:prSet presAssocID="{F5DDF022-B102-4A5D-AF86-76E71868229B}" presName="conn2-1" presStyleLbl="parChTrans1D4" presStyleIdx="0" presStyleCnt="4"/>
      <dgm:spPr/>
      <dgm:t>
        <a:bodyPr/>
        <a:lstStyle/>
        <a:p>
          <a:endParaRPr lang="es-ES"/>
        </a:p>
      </dgm:t>
    </dgm:pt>
    <dgm:pt modelId="{1E422AD3-8238-464D-9E32-3C83AF743F71}" type="pres">
      <dgm:prSet presAssocID="{F5DDF022-B102-4A5D-AF86-76E71868229B}" presName="connTx" presStyleLbl="parChTrans1D4" presStyleIdx="0" presStyleCnt="4"/>
      <dgm:spPr/>
      <dgm:t>
        <a:bodyPr/>
        <a:lstStyle/>
        <a:p>
          <a:endParaRPr lang="es-ES"/>
        </a:p>
      </dgm:t>
    </dgm:pt>
    <dgm:pt modelId="{3B17C05E-8C41-4247-BCF6-CA7BAF2FE0D6}" type="pres">
      <dgm:prSet presAssocID="{8DB9B48B-933C-47B3-8387-134FD38A661B}" presName="root2" presStyleCnt="0"/>
      <dgm:spPr/>
    </dgm:pt>
    <dgm:pt modelId="{24DF15EF-7187-4465-B4A0-CDBD27516AE3}" type="pres">
      <dgm:prSet presAssocID="{8DB9B48B-933C-47B3-8387-134FD38A661B}" presName="LevelTwoTextNode" presStyleLbl="node4" presStyleIdx="0" presStyleCnt="4" custScaleX="21826" custScaleY="10712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8564828-9B4A-48BA-B254-8A335CCF448E}" type="pres">
      <dgm:prSet presAssocID="{8DB9B48B-933C-47B3-8387-134FD38A661B}" presName="level3hierChild" presStyleCnt="0"/>
      <dgm:spPr/>
    </dgm:pt>
    <dgm:pt modelId="{E8574590-B6F8-40B0-92DA-7DCF8B30E11E}" type="pres">
      <dgm:prSet presAssocID="{D09AE295-6D83-4C68-8BBD-0B8326182AB9}" presName="conn2-1" presStyleLbl="parChTrans1D2" presStyleIdx="1" presStyleCnt="4"/>
      <dgm:spPr/>
      <dgm:t>
        <a:bodyPr/>
        <a:lstStyle/>
        <a:p>
          <a:endParaRPr lang="es-ES"/>
        </a:p>
      </dgm:t>
    </dgm:pt>
    <dgm:pt modelId="{C64E4A86-A69C-4D07-BC62-47B785492BF5}" type="pres">
      <dgm:prSet presAssocID="{D09AE295-6D83-4C68-8BBD-0B8326182AB9}" presName="connTx" presStyleLbl="parChTrans1D2" presStyleIdx="1" presStyleCnt="4"/>
      <dgm:spPr/>
      <dgm:t>
        <a:bodyPr/>
        <a:lstStyle/>
        <a:p>
          <a:endParaRPr lang="es-ES"/>
        </a:p>
      </dgm:t>
    </dgm:pt>
    <dgm:pt modelId="{9750CFA6-9D25-4B24-AB39-26409BF7C613}" type="pres">
      <dgm:prSet presAssocID="{4A401CB4-6E93-45D7-9E89-6C2397796B8B}" presName="root2" presStyleCnt="0"/>
      <dgm:spPr/>
    </dgm:pt>
    <dgm:pt modelId="{D7A4D982-836D-41EE-8C12-3DBCC743169C}" type="pres">
      <dgm:prSet presAssocID="{4A401CB4-6E93-45D7-9E89-6C2397796B8B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3CACFC0-A816-4456-A8F8-FE5B711A07E2}" type="pres">
      <dgm:prSet presAssocID="{4A401CB4-6E93-45D7-9E89-6C2397796B8B}" presName="level3hierChild" presStyleCnt="0"/>
      <dgm:spPr/>
    </dgm:pt>
    <dgm:pt modelId="{185370BD-2726-4E6C-9A01-424F1D844ADF}" type="pres">
      <dgm:prSet presAssocID="{21F5B103-3494-47B4-BB38-D1F8BD8CA906}" presName="conn2-1" presStyleLbl="parChTrans1D3" presStyleIdx="1" presStyleCnt="4"/>
      <dgm:spPr/>
      <dgm:t>
        <a:bodyPr/>
        <a:lstStyle/>
        <a:p>
          <a:endParaRPr lang="es-ES"/>
        </a:p>
      </dgm:t>
    </dgm:pt>
    <dgm:pt modelId="{C02C828D-B986-4021-BE31-2AB9AFF5067C}" type="pres">
      <dgm:prSet presAssocID="{21F5B103-3494-47B4-BB38-D1F8BD8CA906}" presName="connTx" presStyleLbl="parChTrans1D3" presStyleIdx="1" presStyleCnt="4"/>
      <dgm:spPr/>
      <dgm:t>
        <a:bodyPr/>
        <a:lstStyle/>
        <a:p>
          <a:endParaRPr lang="es-ES"/>
        </a:p>
      </dgm:t>
    </dgm:pt>
    <dgm:pt modelId="{2623E822-FD7A-4BC2-978E-0398AD979211}" type="pres">
      <dgm:prSet presAssocID="{DDC31516-A122-4BDB-9399-6CD2DEE3263A}" presName="root2" presStyleCnt="0"/>
      <dgm:spPr/>
    </dgm:pt>
    <dgm:pt modelId="{9F93117D-5192-46DB-8446-3DAA25330CF4}" type="pres">
      <dgm:prSet presAssocID="{DDC31516-A122-4BDB-9399-6CD2DEE3263A}" presName="LevelTwoTextNode" presStyleLbl="node3" presStyleIdx="1" presStyleCnt="4" custLinFactNeighborX="-172" custLinFactNeighborY="-22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03EBEBA-71F7-450B-90D8-8F909B3661BE}" type="pres">
      <dgm:prSet presAssocID="{DDC31516-A122-4BDB-9399-6CD2DEE3263A}" presName="level3hierChild" presStyleCnt="0"/>
      <dgm:spPr/>
    </dgm:pt>
    <dgm:pt modelId="{3970BBEB-A078-4019-AB1D-D5CF4C052727}" type="pres">
      <dgm:prSet presAssocID="{3AF33289-9EC8-4E04-AD18-37E0A8C601E4}" presName="conn2-1" presStyleLbl="parChTrans1D4" presStyleIdx="1" presStyleCnt="4"/>
      <dgm:spPr/>
      <dgm:t>
        <a:bodyPr/>
        <a:lstStyle/>
        <a:p>
          <a:endParaRPr lang="es-ES"/>
        </a:p>
      </dgm:t>
    </dgm:pt>
    <dgm:pt modelId="{BE1AF990-A1B4-44F7-A95D-594BB749FEE2}" type="pres">
      <dgm:prSet presAssocID="{3AF33289-9EC8-4E04-AD18-37E0A8C601E4}" presName="connTx" presStyleLbl="parChTrans1D4" presStyleIdx="1" presStyleCnt="4"/>
      <dgm:spPr/>
      <dgm:t>
        <a:bodyPr/>
        <a:lstStyle/>
        <a:p>
          <a:endParaRPr lang="es-ES"/>
        </a:p>
      </dgm:t>
    </dgm:pt>
    <dgm:pt modelId="{889A427C-8002-451F-B400-479507E4BE59}" type="pres">
      <dgm:prSet presAssocID="{36A5247B-9824-4A9A-B295-E927B0276A8D}" presName="root2" presStyleCnt="0"/>
      <dgm:spPr/>
    </dgm:pt>
    <dgm:pt modelId="{8628DF30-B41F-491E-B6C9-35CA1C8E1704}" type="pres">
      <dgm:prSet presAssocID="{36A5247B-9824-4A9A-B295-E927B0276A8D}" presName="LevelTwoTextNode" presStyleLbl="node4" presStyleIdx="1" presStyleCnt="4" custScaleX="2198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8DC005A-3C2E-4F09-9BDD-619DDAE9716B}" type="pres">
      <dgm:prSet presAssocID="{36A5247B-9824-4A9A-B295-E927B0276A8D}" presName="level3hierChild" presStyleCnt="0"/>
      <dgm:spPr/>
    </dgm:pt>
    <dgm:pt modelId="{21032744-718E-4713-A0C0-DB006117CBE1}" type="pres">
      <dgm:prSet presAssocID="{00D64503-7CA2-4F98-9AC0-E20A842446C0}" presName="conn2-1" presStyleLbl="parChTrans1D2" presStyleIdx="2" presStyleCnt="4"/>
      <dgm:spPr/>
      <dgm:t>
        <a:bodyPr/>
        <a:lstStyle/>
        <a:p>
          <a:endParaRPr lang="es-ES"/>
        </a:p>
      </dgm:t>
    </dgm:pt>
    <dgm:pt modelId="{EC0E52E4-E3B4-4F81-B86C-C3C96C9A46C1}" type="pres">
      <dgm:prSet presAssocID="{00D64503-7CA2-4F98-9AC0-E20A842446C0}" presName="connTx" presStyleLbl="parChTrans1D2" presStyleIdx="2" presStyleCnt="4"/>
      <dgm:spPr/>
      <dgm:t>
        <a:bodyPr/>
        <a:lstStyle/>
        <a:p>
          <a:endParaRPr lang="es-ES"/>
        </a:p>
      </dgm:t>
    </dgm:pt>
    <dgm:pt modelId="{60215AD2-FA1C-4BCF-B5AB-8085213411B2}" type="pres">
      <dgm:prSet presAssocID="{B0E6FD2D-74F6-430F-9E2F-3DE582378F41}" presName="root2" presStyleCnt="0"/>
      <dgm:spPr/>
    </dgm:pt>
    <dgm:pt modelId="{E1B46323-BCA6-4776-BBC5-D51E736912CE}" type="pres">
      <dgm:prSet presAssocID="{B0E6FD2D-74F6-430F-9E2F-3DE582378F41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348E8D-8137-4F05-A25C-C978CAF38468}" type="pres">
      <dgm:prSet presAssocID="{B0E6FD2D-74F6-430F-9E2F-3DE582378F41}" presName="level3hierChild" presStyleCnt="0"/>
      <dgm:spPr/>
    </dgm:pt>
    <dgm:pt modelId="{AC71EB9C-9BA8-4BF5-B2D1-7A4CF620608E}" type="pres">
      <dgm:prSet presAssocID="{1C83B903-FD5A-47D1-B336-0863245A6B27}" presName="conn2-1" presStyleLbl="parChTrans1D3" presStyleIdx="2" presStyleCnt="4"/>
      <dgm:spPr/>
      <dgm:t>
        <a:bodyPr/>
        <a:lstStyle/>
        <a:p>
          <a:endParaRPr lang="es-ES"/>
        </a:p>
      </dgm:t>
    </dgm:pt>
    <dgm:pt modelId="{1BE15FD3-38CE-466A-B0E4-04D5A05C2ECA}" type="pres">
      <dgm:prSet presAssocID="{1C83B903-FD5A-47D1-B336-0863245A6B27}" presName="connTx" presStyleLbl="parChTrans1D3" presStyleIdx="2" presStyleCnt="4"/>
      <dgm:spPr/>
      <dgm:t>
        <a:bodyPr/>
        <a:lstStyle/>
        <a:p>
          <a:endParaRPr lang="es-ES"/>
        </a:p>
      </dgm:t>
    </dgm:pt>
    <dgm:pt modelId="{36BE2101-1042-493D-9BCF-5175576B7C8F}" type="pres">
      <dgm:prSet presAssocID="{A03E0115-E988-4909-841B-9D4FE34718E7}" presName="root2" presStyleCnt="0"/>
      <dgm:spPr/>
    </dgm:pt>
    <dgm:pt modelId="{B87F81F6-2830-4DD1-8561-6BA3F5CE7B36}" type="pres">
      <dgm:prSet presAssocID="{A03E0115-E988-4909-841B-9D4FE34718E7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8B29549-5796-4708-965C-0CF0566E8E02}" type="pres">
      <dgm:prSet presAssocID="{A03E0115-E988-4909-841B-9D4FE34718E7}" presName="level3hierChild" presStyleCnt="0"/>
      <dgm:spPr/>
    </dgm:pt>
    <dgm:pt modelId="{5D3D3B8F-F2AE-421E-AD2A-8DED135E073C}" type="pres">
      <dgm:prSet presAssocID="{303B0495-3AC2-40BA-86B5-46AC811AA5A4}" presName="conn2-1" presStyleLbl="parChTrans1D4" presStyleIdx="2" presStyleCnt="4"/>
      <dgm:spPr/>
      <dgm:t>
        <a:bodyPr/>
        <a:lstStyle/>
        <a:p>
          <a:endParaRPr lang="es-ES"/>
        </a:p>
      </dgm:t>
    </dgm:pt>
    <dgm:pt modelId="{96AEB190-054F-4CFA-8F43-F2DA474A4054}" type="pres">
      <dgm:prSet presAssocID="{303B0495-3AC2-40BA-86B5-46AC811AA5A4}" presName="connTx" presStyleLbl="parChTrans1D4" presStyleIdx="2" presStyleCnt="4"/>
      <dgm:spPr/>
      <dgm:t>
        <a:bodyPr/>
        <a:lstStyle/>
        <a:p>
          <a:endParaRPr lang="es-ES"/>
        </a:p>
      </dgm:t>
    </dgm:pt>
    <dgm:pt modelId="{989E2795-31A8-4A2E-93A6-C025861E86D9}" type="pres">
      <dgm:prSet presAssocID="{5966B8C9-7F1F-4E35-BF36-9DB4B86143A1}" presName="root2" presStyleCnt="0"/>
      <dgm:spPr/>
    </dgm:pt>
    <dgm:pt modelId="{BF93F78F-1735-4E25-AC49-FCB4A3597BD8}" type="pres">
      <dgm:prSet presAssocID="{5966B8C9-7F1F-4E35-BF36-9DB4B86143A1}" presName="LevelTwoTextNode" presStyleLbl="node4" presStyleIdx="2" presStyleCnt="4" custScaleX="23193" custLinFactNeighborX="-577" custLinFactNeighborY="11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CBBBB78-7D5F-4693-85F5-5FC7300461BA}" type="pres">
      <dgm:prSet presAssocID="{5966B8C9-7F1F-4E35-BF36-9DB4B86143A1}" presName="level3hierChild" presStyleCnt="0"/>
      <dgm:spPr/>
    </dgm:pt>
    <dgm:pt modelId="{AD35A2E1-CFE5-4838-A66D-12FB810FB38B}" type="pres">
      <dgm:prSet presAssocID="{CDA14FDC-1A30-45BF-9301-3B45A5A77D11}" presName="conn2-1" presStyleLbl="parChTrans1D2" presStyleIdx="3" presStyleCnt="4"/>
      <dgm:spPr/>
      <dgm:t>
        <a:bodyPr/>
        <a:lstStyle/>
        <a:p>
          <a:endParaRPr lang="es-ES"/>
        </a:p>
      </dgm:t>
    </dgm:pt>
    <dgm:pt modelId="{F26495A1-707E-481A-884B-165F1303A32D}" type="pres">
      <dgm:prSet presAssocID="{CDA14FDC-1A30-45BF-9301-3B45A5A77D11}" presName="connTx" presStyleLbl="parChTrans1D2" presStyleIdx="3" presStyleCnt="4"/>
      <dgm:spPr/>
      <dgm:t>
        <a:bodyPr/>
        <a:lstStyle/>
        <a:p>
          <a:endParaRPr lang="es-ES"/>
        </a:p>
      </dgm:t>
    </dgm:pt>
    <dgm:pt modelId="{89BB0F37-6621-4F4A-A9E3-9427A541B402}" type="pres">
      <dgm:prSet presAssocID="{A882CD15-64D5-40A6-9194-8DA3604DA70A}" presName="root2" presStyleCnt="0"/>
      <dgm:spPr/>
    </dgm:pt>
    <dgm:pt modelId="{03E66113-82E7-4BB5-B9D2-78F6F5A09AF8}" type="pres">
      <dgm:prSet presAssocID="{A882CD15-64D5-40A6-9194-8DA3604DA70A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5C70A78-4CD8-43A1-BAD8-FF52B8A15034}" type="pres">
      <dgm:prSet presAssocID="{A882CD15-64D5-40A6-9194-8DA3604DA70A}" presName="level3hierChild" presStyleCnt="0"/>
      <dgm:spPr/>
    </dgm:pt>
    <dgm:pt modelId="{23910A8C-73E8-4601-8754-40C2D35F5B60}" type="pres">
      <dgm:prSet presAssocID="{397640A5-8AAE-40F1-BC3F-596618F6CF80}" presName="conn2-1" presStyleLbl="parChTrans1D3" presStyleIdx="3" presStyleCnt="4"/>
      <dgm:spPr/>
      <dgm:t>
        <a:bodyPr/>
        <a:lstStyle/>
        <a:p>
          <a:endParaRPr lang="es-ES"/>
        </a:p>
      </dgm:t>
    </dgm:pt>
    <dgm:pt modelId="{A8EE48E0-3E96-4752-BDB6-96AFB9B883B3}" type="pres">
      <dgm:prSet presAssocID="{397640A5-8AAE-40F1-BC3F-596618F6CF80}" presName="connTx" presStyleLbl="parChTrans1D3" presStyleIdx="3" presStyleCnt="4"/>
      <dgm:spPr/>
      <dgm:t>
        <a:bodyPr/>
        <a:lstStyle/>
        <a:p>
          <a:endParaRPr lang="es-ES"/>
        </a:p>
      </dgm:t>
    </dgm:pt>
    <dgm:pt modelId="{193DDD2A-D605-43A5-99F4-23DB3141F8CD}" type="pres">
      <dgm:prSet presAssocID="{04A6705E-FB31-4774-87A1-CE7840AFB250}" presName="root2" presStyleCnt="0"/>
      <dgm:spPr/>
    </dgm:pt>
    <dgm:pt modelId="{45CC689F-7BC8-47D1-BCB1-82BABF2B1A7D}" type="pres">
      <dgm:prSet presAssocID="{04A6705E-FB31-4774-87A1-CE7840AFB250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F561923-4DCE-4E28-B815-D5D31B6F9526}" type="pres">
      <dgm:prSet presAssocID="{04A6705E-FB31-4774-87A1-CE7840AFB250}" presName="level3hierChild" presStyleCnt="0"/>
      <dgm:spPr/>
    </dgm:pt>
    <dgm:pt modelId="{71593998-F275-4BE5-A154-0E17E9046FC2}" type="pres">
      <dgm:prSet presAssocID="{30C881B4-D927-499C-BFFD-497B4BB7B9C9}" presName="conn2-1" presStyleLbl="parChTrans1D4" presStyleIdx="3" presStyleCnt="4"/>
      <dgm:spPr/>
      <dgm:t>
        <a:bodyPr/>
        <a:lstStyle/>
        <a:p>
          <a:endParaRPr lang="es-ES"/>
        </a:p>
      </dgm:t>
    </dgm:pt>
    <dgm:pt modelId="{3571CEB0-7F07-4AED-A1E3-D420932F2017}" type="pres">
      <dgm:prSet presAssocID="{30C881B4-D927-499C-BFFD-497B4BB7B9C9}" presName="connTx" presStyleLbl="parChTrans1D4" presStyleIdx="3" presStyleCnt="4"/>
      <dgm:spPr/>
      <dgm:t>
        <a:bodyPr/>
        <a:lstStyle/>
        <a:p>
          <a:endParaRPr lang="es-ES"/>
        </a:p>
      </dgm:t>
    </dgm:pt>
    <dgm:pt modelId="{E4A341CC-4EB9-4D42-B111-36A80C096A9D}" type="pres">
      <dgm:prSet presAssocID="{7B117C51-CD95-4867-B906-29BBFA32D249}" presName="root2" presStyleCnt="0"/>
      <dgm:spPr/>
    </dgm:pt>
    <dgm:pt modelId="{54F84CF2-7DE2-4B16-953F-EFBA64064837}" type="pres">
      <dgm:prSet presAssocID="{7B117C51-CD95-4867-B906-29BBFA32D249}" presName="LevelTwoTextNode" presStyleLbl="node4" presStyleIdx="3" presStyleCnt="4" custScaleX="2142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0D8EBB4-908A-4DC5-A4D5-B74872CA96D5}" type="pres">
      <dgm:prSet presAssocID="{7B117C51-CD95-4867-B906-29BBFA32D249}" presName="level3hierChild" presStyleCnt="0"/>
      <dgm:spPr/>
    </dgm:pt>
  </dgm:ptLst>
  <dgm:cxnLst>
    <dgm:cxn modelId="{C8C213A3-6F1D-4B0C-B5FF-D94B52B3B45A}" type="presOf" srcId="{7B117C51-CD95-4867-B906-29BBFA32D249}" destId="{54F84CF2-7DE2-4B16-953F-EFBA64064837}" srcOrd="0" destOrd="0" presId="urn:microsoft.com/office/officeart/2008/layout/HorizontalMultiLevelHierarchy"/>
    <dgm:cxn modelId="{B082ED6F-1C90-46D8-8B8A-ACB137135B9B}" srcId="{04F1BD67-C463-41D7-951B-3C9BA3CF0A31}" destId="{191B5387-DC01-4EF5-B2C8-4C10FF05F881}" srcOrd="0" destOrd="0" parTransId="{AFE76161-3C70-43E2-8731-71F58882AB1C}" sibTransId="{0680E792-C782-44B1-B997-94834ACDE568}"/>
    <dgm:cxn modelId="{9728CA05-577B-4128-85F2-548E5000C11D}" type="presOf" srcId="{30C881B4-D927-499C-BFFD-497B4BB7B9C9}" destId="{3571CEB0-7F07-4AED-A1E3-D420932F2017}" srcOrd="1" destOrd="0" presId="urn:microsoft.com/office/officeart/2008/layout/HorizontalMultiLevelHierarchy"/>
    <dgm:cxn modelId="{10D41F46-61A2-45CF-92CA-76AC4E07F445}" srcId="{04F1BD67-C463-41D7-951B-3C9BA3CF0A31}" destId="{A882CD15-64D5-40A6-9194-8DA3604DA70A}" srcOrd="3" destOrd="0" parTransId="{CDA14FDC-1A30-45BF-9301-3B45A5A77D11}" sibTransId="{1DB70284-FBA5-46E4-B1E2-D34943F8B510}"/>
    <dgm:cxn modelId="{A1958864-8829-4283-A34E-91119903959F}" type="presOf" srcId="{04F1BD67-C463-41D7-951B-3C9BA3CF0A31}" destId="{FC15478D-7591-47F9-9724-55E9E61595FF}" srcOrd="0" destOrd="0" presId="urn:microsoft.com/office/officeart/2008/layout/HorizontalMultiLevelHierarchy"/>
    <dgm:cxn modelId="{4B03D0AC-7475-413B-9538-91006CABBCA1}" type="presOf" srcId="{191B5387-DC01-4EF5-B2C8-4C10FF05F881}" destId="{6C401C30-9F9C-48DE-9EFA-F5C8AB26E169}" srcOrd="0" destOrd="0" presId="urn:microsoft.com/office/officeart/2008/layout/HorizontalMultiLevelHierarchy"/>
    <dgm:cxn modelId="{0C5C11D3-16C0-4942-AF31-F5C974F1E049}" type="presOf" srcId="{F5DDF022-B102-4A5D-AF86-76E71868229B}" destId="{1E422AD3-8238-464D-9E32-3C83AF743F71}" srcOrd="1" destOrd="0" presId="urn:microsoft.com/office/officeart/2008/layout/HorizontalMultiLevelHierarchy"/>
    <dgm:cxn modelId="{063A1C55-FE27-4029-8450-FFBE32A6D704}" type="presOf" srcId="{21F5B103-3494-47B4-BB38-D1F8BD8CA906}" destId="{C02C828D-B986-4021-BE31-2AB9AFF5067C}" srcOrd="1" destOrd="0" presId="urn:microsoft.com/office/officeart/2008/layout/HorizontalMultiLevelHierarchy"/>
    <dgm:cxn modelId="{6A5B2A33-0927-4573-AE52-0A03BC882C50}" type="presOf" srcId="{AFE76161-3C70-43E2-8731-71F58882AB1C}" destId="{D8F9655A-2AEA-402C-9C08-2A5AEC38FB3D}" srcOrd="0" destOrd="0" presId="urn:microsoft.com/office/officeart/2008/layout/HorizontalMultiLevelHierarchy"/>
    <dgm:cxn modelId="{65F106CB-9715-4263-BE3B-44F8F63F9EE9}" type="presOf" srcId="{5966B8C9-7F1F-4E35-BF36-9DB4B86143A1}" destId="{BF93F78F-1735-4E25-AC49-FCB4A3597BD8}" srcOrd="0" destOrd="0" presId="urn:microsoft.com/office/officeart/2008/layout/HorizontalMultiLevelHierarchy"/>
    <dgm:cxn modelId="{2A82A10E-64CB-4716-BA8B-CC747FAE7732}" type="presOf" srcId="{00D64503-7CA2-4F98-9AC0-E20A842446C0}" destId="{EC0E52E4-E3B4-4F81-B86C-C3C96C9A46C1}" srcOrd="1" destOrd="0" presId="urn:microsoft.com/office/officeart/2008/layout/HorizontalMultiLevelHierarchy"/>
    <dgm:cxn modelId="{49552ACC-CCAE-4E3F-B9DE-044E4FB195D4}" type="presOf" srcId="{4A401CB4-6E93-45D7-9E89-6C2397796B8B}" destId="{D7A4D982-836D-41EE-8C12-3DBCC743169C}" srcOrd="0" destOrd="0" presId="urn:microsoft.com/office/officeart/2008/layout/HorizontalMultiLevelHierarchy"/>
    <dgm:cxn modelId="{D5DDC801-EFBD-4483-8BD5-4252F1F7FA9D}" type="presOf" srcId="{8DB9B48B-933C-47B3-8387-134FD38A661B}" destId="{24DF15EF-7187-4465-B4A0-CDBD27516AE3}" srcOrd="0" destOrd="0" presId="urn:microsoft.com/office/officeart/2008/layout/HorizontalMultiLevelHierarchy"/>
    <dgm:cxn modelId="{3F5EE9CE-45E9-4A53-B99B-DE56E0932ECB}" srcId="{04A6705E-FB31-4774-87A1-CE7840AFB250}" destId="{7B117C51-CD95-4867-B906-29BBFA32D249}" srcOrd="0" destOrd="0" parTransId="{30C881B4-D927-499C-BFFD-497B4BB7B9C9}" sibTransId="{90A19690-3D92-4A5E-97F2-E277DCC95099}"/>
    <dgm:cxn modelId="{C2BCE56E-381F-41E2-AED2-518BEF50052B}" type="presOf" srcId="{3149C834-F2EA-4844-9251-54C6188E982B}" destId="{20ABDDD0-CA82-4770-8593-E34C32B87618}" srcOrd="0" destOrd="0" presId="urn:microsoft.com/office/officeart/2008/layout/HorizontalMultiLevelHierarchy"/>
    <dgm:cxn modelId="{965573ED-59C7-4173-A547-CBDFCE9CBA6E}" type="presOf" srcId="{B0E6FD2D-74F6-430F-9E2F-3DE582378F41}" destId="{E1B46323-BCA6-4776-BBC5-D51E736912CE}" srcOrd="0" destOrd="0" presId="urn:microsoft.com/office/officeart/2008/layout/HorizontalMultiLevelHierarchy"/>
    <dgm:cxn modelId="{7ACBB893-E369-47BE-9576-58CB3A58B966}" type="presOf" srcId="{AFE76161-3C70-43E2-8731-71F58882AB1C}" destId="{D2140283-CFD8-4C7C-A7D2-66554AA25449}" srcOrd="1" destOrd="0" presId="urn:microsoft.com/office/officeart/2008/layout/HorizontalMultiLevelHierarchy"/>
    <dgm:cxn modelId="{7330848F-3CB3-4761-BC5F-420D5FF64263}" type="presOf" srcId="{D09AE295-6D83-4C68-8BBD-0B8326182AB9}" destId="{E8574590-B6F8-40B0-92DA-7DCF8B30E11E}" srcOrd="0" destOrd="0" presId="urn:microsoft.com/office/officeart/2008/layout/HorizontalMultiLevelHierarchy"/>
    <dgm:cxn modelId="{EBC2F7B2-4D8A-46F0-BAFF-0CE017D3E9C3}" srcId="{191B5387-DC01-4EF5-B2C8-4C10FF05F881}" destId="{3149C834-F2EA-4844-9251-54C6188E982B}" srcOrd="0" destOrd="0" parTransId="{6F493570-6066-4FDA-97F6-042A206AA5CB}" sibTransId="{13BDABC5-59A8-4EB4-A60E-DC1E1ED5FA49}"/>
    <dgm:cxn modelId="{6042E572-312F-44F2-9EED-516D11F6FEE2}" type="presOf" srcId="{04A6705E-FB31-4774-87A1-CE7840AFB250}" destId="{45CC689F-7BC8-47D1-BCB1-82BABF2B1A7D}" srcOrd="0" destOrd="0" presId="urn:microsoft.com/office/officeart/2008/layout/HorizontalMultiLevelHierarchy"/>
    <dgm:cxn modelId="{8D82777D-7FB4-4160-89C8-AE608A2A0D61}" type="presOf" srcId="{1C83B903-FD5A-47D1-B336-0863245A6B27}" destId="{AC71EB9C-9BA8-4BF5-B2D1-7A4CF620608E}" srcOrd="0" destOrd="0" presId="urn:microsoft.com/office/officeart/2008/layout/HorizontalMultiLevelHierarchy"/>
    <dgm:cxn modelId="{6CF05D35-F686-450E-9C98-A711F131150C}" srcId="{04F1BD67-C463-41D7-951B-3C9BA3CF0A31}" destId="{B0E6FD2D-74F6-430F-9E2F-3DE582378F41}" srcOrd="2" destOrd="0" parTransId="{00D64503-7CA2-4F98-9AC0-E20A842446C0}" sibTransId="{6AFB42DA-BBFD-4D55-86D9-3D58BAD923BE}"/>
    <dgm:cxn modelId="{1FA0E884-16B9-4202-BF47-9DB625541A49}" type="presOf" srcId="{6F493570-6066-4FDA-97F6-042A206AA5CB}" destId="{4F137151-5235-47EA-82DC-51382AA52BCD}" srcOrd="0" destOrd="0" presId="urn:microsoft.com/office/officeart/2008/layout/HorizontalMultiLevelHierarchy"/>
    <dgm:cxn modelId="{25F3D26F-E22B-474A-B20A-6EEDA2680EBA}" type="presOf" srcId="{A882CD15-64D5-40A6-9194-8DA3604DA70A}" destId="{03E66113-82E7-4BB5-B9D2-78F6F5A09AF8}" srcOrd="0" destOrd="0" presId="urn:microsoft.com/office/officeart/2008/layout/HorizontalMultiLevelHierarchy"/>
    <dgm:cxn modelId="{93F692BB-0F03-45A9-BB74-00A136A7EA1B}" type="presOf" srcId="{397640A5-8AAE-40F1-BC3F-596618F6CF80}" destId="{A8EE48E0-3E96-4752-BDB6-96AFB9B883B3}" srcOrd="1" destOrd="0" presId="urn:microsoft.com/office/officeart/2008/layout/HorizontalMultiLevelHierarchy"/>
    <dgm:cxn modelId="{47EB24ED-67B5-4124-B0A0-81C67974FBD3}" srcId="{B0E6FD2D-74F6-430F-9E2F-3DE582378F41}" destId="{A03E0115-E988-4909-841B-9D4FE34718E7}" srcOrd="0" destOrd="0" parTransId="{1C83B903-FD5A-47D1-B336-0863245A6B27}" sibTransId="{059F67E1-4357-4F40-A5D6-39513D0073C4}"/>
    <dgm:cxn modelId="{138EB952-56AC-4DB2-9FD8-68A64669400C}" type="presOf" srcId="{DDC31516-A122-4BDB-9399-6CD2DEE3263A}" destId="{9F93117D-5192-46DB-8446-3DAA25330CF4}" srcOrd="0" destOrd="0" presId="urn:microsoft.com/office/officeart/2008/layout/HorizontalMultiLevelHierarchy"/>
    <dgm:cxn modelId="{78615528-8B9F-46BA-84FA-0BF0C4DFD4B9}" type="presOf" srcId="{D09AE295-6D83-4C68-8BBD-0B8326182AB9}" destId="{C64E4A86-A69C-4D07-BC62-47B785492BF5}" srcOrd="1" destOrd="0" presId="urn:microsoft.com/office/officeart/2008/layout/HorizontalMultiLevelHierarchy"/>
    <dgm:cxn modelId="{16F6DFF5-3BBB-446E-A0BB-B5716F92F737}" srcId="{80AB05A9-27D8-4CC3-B0E7-14A0EB074F9C}" destId="{04F1BD67-C463-41D7-951B-3C9BA3CF0A31}" srcOrd="0" destOrd="0" parTransId="{04C4B279-B256-48EA-9063-E7A4E908BFC8}" sibTransId="{EB5498A7-DCEB-487A-90DB-26A744247CD4}"/>
    <dgm:cxn modelId="{7D78826D-E06A-41A0-94E0-786867E559EE}" type="presOf" srcId="{3AF33289-9EC8-4E04-AD18-37E0A8C601E4}" destId="{BE1AF990-A1B4-44F7-A95D-594BB749FEE2}" srcOrd="1" destOrd="0" presId="urn:microsoft.com/office/officeart/2008/layout/HorizontalMultiLevelHierarchy"/>
    <dgm:cxn modelId="{D67456F7-332C-414B-9BD3-CFD649731D7A}" srcId="{04F1BD67-C463-41D7-951B-3C9BA3CF0A31}" destId="{4A401CB4-6E93-45D7-9E89-6C2397796B8B}" srcOrd="1" destOrd="0" parTransId="{D09AE295-6D83-4C68-8BBD-0B8326182AB9}" sibTransId="{F98D84B9-0F64-4E5B-BC3F-2BF1D5987D0C}"/>
    <dgm:cxn modelId="{BAFB0641-FC50-45A6-BCE1-3E949043DF56}" type="presOf" srcId="{CDA14FDC-1A30-45BF-9301-3B45A5A77D11}" destId="{F26495A1-707E-481A-884B-165F1303A32D}" srcOrd="1" destOrd="0" presId="urn:microsoft.com/office/officeart/2008/layout/HorizontalMultiLevelHierarchy"/>
    <dgm:cxn modelId="{2BE08118-6E7D-4181-993B-7C868F2FFCDA}" type="presOf" srcId="{00D64503-7CA2-4F98-9AC0-E20A842446C0}" destId="{21032744-718E-4713-A0C0-DB006117CBE1}" srcOrd="0" destOrd="0" presId="urn:microsoft.com/office/officeart/2008/layout/HorizontalMultiLevelHierarchy"/>
    <dgm:cxn modelId="{15C85697-F581-4925-8AFD-E0EE083A6A25}" srcId="{DDC31516-A122-4BDB-9399-6CD2DEE3263A}" destId="{36A5247B-9824-4A9A-B295-E927B0276A8D}" srcOrd="0" destOrd="0" parTransId="{3AF33289-9EC8-4E04-AD18-37E0A8C601E4}" sibTransId="{79BAEA24-1960-4580-9F64-81D8A3A7266D}"/>
    <dgm:cxn modelId="{BAAEE5DB-8B9B-4F0B-9145-F645EE54DE7E}" type="presOf" srcId="{36A5247B-9824-4A9A-B295-E927B0276A8D}" destId="{8628DF30-B41F-491E-B6C9-35CA1C8E1704}" srcOrd="0" destOrd="0" presId="urn:microsoft.com/office/officeart/2008/layout/HorizontalMultiLevelHierarchy"/>
    <dgm:cxn modelId="{D5C957C7-5344-4987-9546-7B563A3E05BF}" type="presOf" srcId="{6F493570-6066-4FDA-97F6-042A206AA5CB}" destId="{06E61ADB-C151-4BBC-BFB2-67657D066C9E}" srcOrd="1" destOrd="0" presId="urn:microsoft.com/office/officeart/2008/layout/HorizontalMultiLevelHierarchy"/>
    <dgm:cxn modelId="{C3A5FB78-6490-4F83-AA73-BA976462AC0D}" type="presOf" srcId="{303B0495-3AC2-40BA-86B5-46AC811AA5A4}" destId="{96AEB190-054F-4CFA-8F43-F2DA474A4054}" srcOrd="1" destOrd="0" presId="urn:microsoft.com/office/officeart/2008/layout/HorizontalMultiLevelHierarchy"/>
    <dgm:cxn modelId="{A9660911-800E-4EF2-A21D-450FDCD78F6E}" srcId="{4A401CB4-6E93-45D7-9E89-6C2397796B8B}" destId="{DDC31516-A122-4BDB-9399-6CD2DEE3263A}" srcOrd="0" destOrd="0" parTransId="{21F5B103-3494-47B4-BB38-D1F8BD8CA906}" sibTransId="{0AA23292-9AB3-4B57-8929-56FF81D92759}"/>
    <dgm:cxn modelId="{C58E416C-8113-40D5-88D9-DA34652E4AB1}" type="presOf" srcId="{3AF33289-9EC8-4E04-AD18-37E0A8C601E4}" destId="{3970BBEB-A078-4019-AB1D-D5CF4C052727}" srcOrd="0" destOrd="0" presId="urn:microsoft.com/office/officeart/2008/layout/HorizontalMultiLevelHierarchy"/>
    <dgm:cxn modelId="{9F1C758B-ECCA-4058-ADE9-2C5FB0E9AA33}" type="presOf" srcId="{30C881B4-D927-499C-BFFD-497B4BB7B9C9}" destId="{71593998-F275-4BE5-A154-0E17E9046FC2}" srcOrd="0" destOrd="0" presId="urn:microsoft.com/office/officeart/2008/layout/HorizontalMultiLevelHierarchy"/>
    <dgm:cxn modelId="{AD84BAA7-01D9-4A3E-91B6-094519353A1E}" srcId="{A03E0115-E988-4909-841B-9D4FE34718E7}" destId="{5966B8C9-7F1F-4E35-BF36-9DB4B86143A1}" srcOrd="0" destOrd="0" parTransId="{303B0495-3AC2-40BA-86B5-46AC811AA5A4}" sibTransId="{77B15B66-3A27-44E0-B6A5-3C0C2704B22B}"/>
    <dgm:cxn modelId="{F3BE9BED-692F-4F1D-A9E5-CF0B5E2EFE11}" type="presOf" srcId="{1C83B903-FD5A-47D1-B336-0863245A6B27}" destId="{1BE15FD3-38CE-466A-B0E4-04D5A05C2ECA}" srcOrd="1" destOrd="0" presId="urn:microsoft.com/office/officeart/2008/layout/HorizontalMultiLevelHierarchy"/>
    <dgm:cxn modelId="{29522F05-989D-4F06-831F-081EAF7C7C37}" type="presOf" srcId="{397640A5-8AAE-40F1-BC3F-596618F6CF80}" destId="{23910A8C-73E8-4601-8754-40C2D35F5B60}" srcOrd="0" destOrd="0" presId="urn:microsoft.com/office/officeart/2008/layout/HorizontalMultiLevelHierarchy"/>
    <dgm:cxn modelId="{CA7AD484-DD76-49E5-8AB9-1527F53E58B4}" type="presOf" srcId="{303B0495-3AC2-40BA-86B5-46AC811AA5A4}" destId="{5D3D3B8F-F2AE-421E-AD2A-8DED135E073C}" srcOrd="0" destOrd="0" presId="urn:microsoft.com/office/officeart/2008/layout/HorizontalMultiLevelHierarchy"/>
    <dgm:cxn modelId="{FE300548-7676-4764-AD61-083E139B2134}" type="presOf" srcId="{A03E0115-E988-4909-841B-9D4FE34718E7}" destId="{B87F81F6-2830-4DD1-8561-6BA3F5CE7B36}" srcOrd="0" destOrd="0" presId="urn:microsoft.com/office/officeart/2008/layout/HorizontalMultiLevelHierarchy"/>
    <dgm:cxn modelId="{E9E44903-0741-4BA2-B296-95B1264B6691}" srcId="{A882CD15-64D5-40A6-9194-8DA3604DA70A}" destId="{04A6705E-FB31-4774-87A1-CE7840AFB250}" srcOrd="0" destOrd="0" parTransId="{397640A5-8AAE-40F1-BC3F-596618F6CF80}" sibTransId="{74F380E4-5160-4617-BF09-F679612418CC}"/>
    <dgm:cxn modelId="{7AD4EFB1-3CDD-48B2-AF10-9F129E430E8C}" srcId="{3149C834-F2EA-4844-9251-54C6188E982B}" destId="{8DB9B48B-933C-47B3-8387-134FD38A661B}" srcOrd="0" destOrd="0" parTransId="{F5DDF022-B102-4A5D-AF86-76E71868229B}" sibTransId="{F87AAA62-02DD-423D-996E-DC46C9154A7B}"/>
    <dgm:cxn modelId="{F2EF95ED-7E73-4A50-B42D-C4B1C8B60CD5}" type="presOf" srcId="{21F5B103-3494-47B4-BB38-D1F8BD8CA906}" destId="{185370BD-2726-4E6C-9A01-424F1D844ADF}" srcOrd="0" destOrd="0" presId="urn:microsoft.com/office/officeart/2008/layout/HorizontalMultiLevelHierarchy"/>
    <dgm:cxn modelId="{D9445F17-A4A4-4670-B6F8-669ADC3C8B65}" type="presOf" srcId="{CDA14FDC-1A30-45BF-9301-3B45A5A77D11}" destId="{AD35A2E1-CFE5-4838-A66D-12FB810FB38B}" srcOrd="0" destOrd="0" presId="urn:microsoft.com/office/officeart/2008/layout/HorizontalMultiLevelHierarchy"/>
    <dgm:cxn modelId="{B1A4EB1B-1B71-469C-9ABF-5E22E48D2DEA}" type="presOf" srcId="{80AB05A9-27D8-4CC3-B0E7-14A0EB074F9C}" destId="{7567AD6C-6F63-44C9-B464-2971E3A0413B}" srcOrd="0" destOrd="0" presId="urn:microsoft.com/office/officeart/2008/layout/HorizontalMultiLevelHierarchy"/>
    <dgm:cxn modelId="{2C5B4EC3-866A-4667-9A6E-8EC2DE48E865}" type="presOf" srcId="{F5DDF022-B102-4A5D-AF86-76E71868229B}" destId="{00820C97-2837-407F-895B-165F91FCEE80}" srcOrd="0" destOrd="0" presId="urn:microsoft.com/office/officeart/2008/layout/HorizontalMultiLevelHierarchy"/>
    <dgm:cxn modelId="{3DCE0C30-CE06-4F2A-8ABF-E0934ECA8360}" type="presParOf" srcId="{7567AD6C-6F63-44C9-B464-2971E3A0413B}" destId="{8441DE7D-82AD-432D-8C97-8A08C612A0A1}" srcOrd="0" destOrd="0" presId="urn:microsoft.com/office/officeart/2008/layout/HorizontalMultiLevelHierarchy"/>
    <dgm:cxn modelId="{7BE9CA03-B65C-44E7-AD95-FFAB36A0751A}" type="presParOf" srcId="{8441DE7D-82AD-432D-8C97-8A08C612A0A1}" destId="{FC15478D-7591-47F9-9724-55E9E61595FF}" srcOrd="0" destOrd="0" presId="urn:microsoft.com/office/officeart/2008/layout/HorizontalMultiLevelHierarchy"/>
    <dgm:cxn modelId="{8C876C25-3061-49EA-BF8A-8082160F168B}" type="presParOf" srcId="{8441DE7D-82AD-432D-8C97-8A08C612A0A1}" destId="{86F8A1C9-1C66-4C5D-B3D6-4E3E2B91F369}" srcOrd="1" destOrd="0" presId="urn:microsoft.com/office/officeart/2008/layout/HorizontalMultiLevelHierarchy"/>
    <dgm:cxn modelId="{B8545DEE-CFA4-4B88-AE8D-4284BD7C32E3}" type="presParOf" srcId="{86F8A1C9-1C66-4C5D-B3D6-4E3E2B91F369}" destId="{D8F9655A-2AEA-402C-9C08-2A5AEC38FB3D}" srcOrd="0" destOrd="0" presId="urn:microsoft.com/office/officeart/2008/layout/HorizontalMultiLevelHierarchy"/>
    <dgm:cxn modelId="{551D4B9D-BC43-4278-A4E6-E70726EAA671}" type="presParOf" srcId="{D8F9655A-2AEA-402C-9C08-2A5AEC38FB3D}" destId="{D2140283-CFD8-4C7C-A7D2-66554AA25449}" srcOrd="0" destOrd="0" presId="urn:microsoft.com/office/officeart/2008/layout/HorizontalMultiLevelHierarchy"/>
    <dgm:cxn modelId="{1771AB47-E557-4719-9459-442A06E5E6CB}" type="presParOf" srcId="{86F8A1C9-1C66-4C5D-B3D6-4E3E2B91F369}" destId="{EB157E57-9578-4191-8F4A-4EEE537740FE}" srcOrd="1" destOrd="0" presId="urn:microsoft.com/office/officeart/2008/layout/HorizontalMultiLevelHierarchy"/>
    <dgm:cxn modelId="{2FB2200E-9A65-4F0E-8AD9-6E5F18FDDF5D}" type="presParOf" srcId="{EB157E57-9578-4191-8F4A-4EEE537740FE}" destId="{6C401C30-9F9C-48DE-9EFA-F5C8AB26E169}" srcOrd="0" destOrd="0" presId="urn:microsoft.com/office/officeart/2008/layout/HorizontalMultiLevelHierarchy"/>
    <dgm:cxn modelId="{9F2DEB8D-05D6-4EBA-82A7-A51FA0381F33}" type="presParOf" srcId="{EB157E57-9578-4191-8F4A-4EEE537740FE}" destId="{50613D0F-BFCB-4451-A175-22FDF94178A5}" srcOrd="1" destOrd="0" presId="urn:microsoft.com/office/officeart/2008/layout/HorizontalMultiLevelHierarchy"/>
    <dgm:cxn modelId="{DD51C3C3-B665-451E-83BA-D93C56D4B3A6}" type="presParOf" srcId="{50613D0F-BFCB-4451-A175-22FDF94178A5}" destId="{4F137151-5235-47EA-82DC-51382AA52BCD}" srcOrd="0" destOrd="0" presId="urn:microsoft.com/office/officeart/2008/layout/HorizontalMultiLevelHierarchy"/>
    <dgm:cxn modelId="{E3896E7A-0497-47F7-879C-8446ABCFA95B}" type="presParOf" srcId="{4F137151-5235-47EA-82DC-51382AA52BCD}" destId="{06E61ADB-C151-4BBC-BFB2-67657D066C9E}" srcOrd="0" destOrd="0" presId="urn:microsoft.com/office/officeart/2008/layout/HorizontalMultiLevelHierarchy"/>
    <dgm:cxn modelId="{BD8CB78A-F350-4FB3-BFD4-534673A5C7D2}" type="presParOf" srcId="{50613D0F-BFCB-4451-A175-22FDF94178A5}" destId="{7CB67289-D874-42A8-84D0-3242CB61DCBC}" srcOrd="1" destOrd="0" presId="urn:microsoft.com/office/officeart/2008/layout/HorizontalMultiLevelHierarchy"/>
    <dgm:cxn modelId="{EFB1488A-8266-449D-883A-716430D219FD}" type="presParOf" srcId="{7CB67289-D874-42A8-84D0-3242CB61DCBC}" destId="{20ABDDD0-CA82-4770-8593-E34C32B87618}" srcOrd="0" destOrd="0" presId="urn:microsoft.com/office/officeart/2008/layout/HorizontalMultiLevelHierarchy"/>
    <dgm:cxn modelId="{4EB606E3-FFE2-418B-8B6F-C63EEC4E48D7}" type="presParOf" srcId="{7CB67289-D874-42A8-84D0-3242CB61DCBC}" destId="{E9D4C26B-EC90-417F-828C-2F87324288F7}" srcOrd="1" destOrd="0" presId="urn:microsoft.com/office/officeart/2008/layout/HorizontalMultiLevelHierarchy"/>
    <dgm:cxn modelId="{718F09D1-3B7E-4714-911E-DD9FBA0791E7}" type="presParOf" srcId="{E9D4C26B-EC90-417F-828C-2F87324288F7}" destId="{00820C97-2837-407F-895B-165F91FCEE80}" srcOrd="0" destOrd="0" presId="urn:microsoft.com/office/officeart/2008/layout/HorizontalMultiLevelHierarchy"/>
    <dgm:cxn modelId="{A4C9ECE2-E5CB-4818-B4F3-2457481D4B34}" type="presParOf" srcId="{00820C97-2837-407F-895B-165F91FCEE80}" destId="{1E422AD3-8238-464D-9E32-3C83AF743F71}" srcOrd="0" destOrd="0" presId="urn:microsoft.com/office/officeart/2008/layout/HorizontalMultiLevelHierarchy"/>
    <dgm:cxn modelId="{1775E839-1C20-4BB8-972A-7E1B926BC930}" type="presParOf" srcId="{E9D4C26B-EC90-417F-828C-2F87324288F7}" destId="{3B17C05E-8C41-4247-BCF6-CA7BAF2FE0D6}" srcOrd="1" destOrd="0" presId="urn:microsoft.com/office/officeart/2008/layout/HorizontalMultiLevelHierarchy"/>
    <dgm:cxn modelId="{775D0AC9-B0D7-4DE7-91BA-B06774B43621}" type="presParOf" srcId="{3B17C05E-8C41-4247-BCF6-CA7BAF2FE0D6}" destId="{24DF15EF-7187-4465-B4A0-CDBD27516AE3}" srcOrd="0" destOrd="0" presId="urn:microsoft.com/office/officeart/2008/layout/HorizontalMultiLevelHierarchy"/>
    <dgm:cxn modelId="{B87EA3C6-A4C2-431A-9F9B-9EFC93BBF39B}" type="presParOf" srcId="{3B17C05E-8C41-4247-BCF6-CA7BAF2FE0D6}" destId="{F8564828-9B4A-48BA-B254-8A335CCF448E}" srcOrd="1" destOrd="0" presId="urn:microsoft.com/office/officeart/2008/layout/HorizontalMultiLevelHierarchy"/>
    <dgm:cxn modelId="{68504171-3C01-432F-8C13-0E7CC57A6D93}" type="presParOf" srcId="{86F8A1C9-1C66-4C5D-B3D6-4E3E2B91F369}" destId="{E8574590-B6F8-40B0-92DA-7DCF8B30E11E}" srcOrd="2" destOrd="0" presId="urn:microsoft.com/office/officeart/2008/layout/HorizontalMultiLevelHierarchy"/>
    <dgm:cxn modelId="{3B504862-D240-433F-8617-BB5360F9A8F6}" type="presParOf" srcId="{E8574590-B6F8-40B0-92DA-7DCF8B30E11E}" destId="{C64E4A86-A69C-4D07-BC62-47B785492BF5}" srcOrd="0" destOrd="0" presId="urn:microsoft.com/office/officeart/2008/layout/HorizontalMultiLevelHierarchy"/>
    <dgm:cxn modelId="{2FA48D61-0E39-47FD-96F9-B080ED31B36F}" type="presParOf" srcId="{86F8A1C9-1C66-4C5D-B3D6-4E3E2B91F369}" destId="{9750CFA6-9D25-4B24-AB39-26409BF7C613}" srcOrd="3" destOrd="0" presId="urn:microsoft.com/office/officeart/2008/layout/HorizontalMultiLevelHierarchy"/>
    <dgm:cxn modelId="{66EDF89D-A767-49FA-A637-B31E3F09A451}" type="presParOf" srcId="{9750CFA6-9D25-4B24-AB39-26409BF7C613}" destId="{D7A4D982-836D-41EE-8C12-3DBCC743169C}" srcOrd="0" destOrd="0" presId="urn:microsoft.com/office/officeart/2008/layout/HorizontalMultiLevelHierarchy"/>
    <dgm:cxn modelId="{601A982B-A206-471C-A5E1-584E7C7AD9EF}" type="presParOf" srcId="{9750CFA6-9D25-4B24-AB39-26409BF7C613}" destId="{C3CACFC0-A816-4456-A8F8-FE5B711A07E2}" srcOrd="1" destOrd="0" presId="urn:microsoft.com/office/officeart/2008/layout/HorizontalMultiLevelHierarchy"/>
    <dgm:cxn modelId="{A3FBD295-151D-43CF-A4B7-53A3CB33690B}" type="presParOf" srcId="{C3CACFC0-A816-4456-A8F8-FE5B711A07E2}" destId="{185370BD-2726-4E6C-9A01-424F1D844ADF}" srcOrd="0" destOrd="0" presId="urn:microsoft.com/office/officeart/2008/layout/HorizontalMultiLevelHierarchy"/>
    <dgm:cxn modelId="{7F1D0E21-1401-41D6-997E-1D15B2AB36D7}" type="presParOf" srcId="{185370BD-2726-4E6C-9A01-424F1D844ADF}" destId="{C02C828D-B986-4021-BE31-2AB9AFF5067C}" srcOrd="0" destOrd="0" presId="urn:microsoft.com/office/officeart/2008/layout/HorizontalMultiLevelHierarchy"/>
    <dgm:cxn modelId="{4880C18C-8E18-48C5-ACB2-BAFF4AE6C92B}" type="presParOf" srcId="{C3CACFC0-A816-4456-A8F8-FE5B711A07E2}" destId="{2623E822-FD7A-4BC2-978E-0398AD979211}" srcOrd="1" destOrd="0" presId="urn:microsoft.com/office/officeart/2008/layout/HorizontalMultiLevelHierarchy"/>
    <dgm:cxn modelId="{16569378-8E10-4844-9ABB-CBC236ACF6AA}" type="presParOf" srcId="{2623E822-FD7A-4BC2-978E-0398AD979211}" destId="{9F93117D-5192-46DB-8446-3DAA25330CF4}" srcOrd="0" destOrd="0" presId="urn:microsoft.com/office/officeart/2008/layout/HorizontalMultiLevelHierarchy"/>
    <dgm:cxn modelId="{4F4DFB1A-5468-4710-ADE9-7FC9678C1299}" type="presParOf" srcId="{2623E822-FD7A-4BC2-978E-0398AD979211}" destId="{103EBEBA-71F7-450B-90D8-8F909B3661BE}" srcOrd="1" destOrd="0" presId="urn:microsoft.com/office/officeart/2008/layout/HorizontalMultiLevelHierarchy"/>
    <dgm:cxn modelId="{B853D642-C379-4C54-8553-077F888581E8}" type="presParOf" srcId="{103EBEBA-71F7-450B-90D8-8F909B3661BE}" destId="{3970BBEB-A078-4019-AB1D-D5CF4C052727}" srcOrd="0" destOrd="0" presId="urn:microsoft.com/office/officeart/2008/layout/HorizontalMultiLevelHierarchy"/>
    <dgm:cxn modelId="{76734993-CAAB-4425-8E81-B254E439BA9E}" type="presParOf" srcId="{3970BBEB-A078-4019-AB1D-D5CF4C052727}" destId="{BE1AF990-A1B4-44F7-A95D-594BB749FEE2}" srcOrd="0" destOrd="0" presId="urn:microsoft.com/office/officeart/2008/layout/HorizontalMultiLevelHierarchy"/>
    <dgm:cxn modelId="{D2995A29-4D19-41F5-9962-E872AD39BD12}" type="presParOf" srcId="{103EBEBA-71F7-450B-90D8-8F909B3661BE}" destId="{889A427C-8002-451F-B400-479507E4BE59}" srcOrd="1" destOrd="0" presId="urn:microsoft.com/office/officeart/2008/layout/HorizontalMultiLevelHierarchy"/>
    <dgm:cxn modelId="{B95FED0F-D317-4A06-8733-5CFFF26A1D8C}" type="presParOf" srcId="{889A427C-8002-451F-B400-479507E4BE59}" destId="{8628DF30-B41F-491E-B6C9-35CA1C8E1704}" srcOrd="0" destOrd="0" presId="urn:microsoft.com/office/officeart/2008/layout/HorizontalMultiLevelHierarchy"/>
    <dgm:cxn modelId="{8D830279-68BD-492D-B98C-046F1D65D37E}" type="presParOf" srcId="{889A427C-8002-451F-B400-479507E4BE59}" destId="{48DC005A-3C2E-4F09-9BDD-619DDAE9716B}" srcOrd="1" destOrd="0" presId="urn:microsoft.com/office/officeart/2008/layout/HorizontalMultiLevelHierarchy"/>
    <dgm:cxn modelId="{0538ED1B-79DB-4964-87DE-2E45B94AF9AF}" type="presParOf" srcId="{86F8A1C9-1C66-4C5D-B3D6-4E3E2B91F369}" destId="{21032744-718E-4713-A0C0-DB006117CBE1}" srcOrd="4" destOrd="0" presId="urn:microsoft.com/office/officeart/2008/layout/HorizontalMultiLevelHierarchy"/>
    <dgm:cxn modelId="{4DA402E5-5546-4339-A6B8-5C94EBB31C8B}" type="presParOf" srcId="{21032744-718E-4713-A0C0-DB006117CBE1}" destId="{EC0E52E4-E3B4-4F81-B86C-C3C96C9A46C1}" srcOrd="0" destOrd="0" presId="urn:microsoft.com/office/officeart/2008/layout/HorizontalMultiLevelHierarchy"/>
    <dgm:cxn modelId="{AFCFF02A-FF0D-45F5-94AB-04F22DCE6162}" type="presParOf" srcId="{86F8A1C9-1C66-4C5D-B3D6-4E3E2B91F369}" destId="{60215AD2-FA1C-4BCF-B5AB-8085213411B2}" srcOrd="5" destOrd="0" presId="urn:microsoft.com/office/officeart/2008/layout/HorizontalMultiLevelHierarchy"/>
    <dgm:cxn modelId="{7C34AE0B-3AD4-4106-9D70-3F34408ABD63}" type="presParOf" srcId="{60215AD2-FA1C-4BCF-B5AB-8085213411B2}" destId="{E1B46323-BCA6-4776-BBC5-D51E736912CE}" srcOrd="0" destOrd="0" presId="urn:microsoft.com/office/officeart/2008/layout/HorizontalMultiLevelHierarchy"/>
    <dgm:cxn modelId="{83868839-1DB4-40C1-BA8F-A169CED453DF}" type="presParOf" srcId="{60215AD2-FA1C-4BCF-B5AB-8085213411B2}" destId="{D8348E8D-8137-4F05-A25C-C978CAF38468}" srcOrd="1" destOrd="0" presId="urn:microsoft.com/office/officeart/2008/layout/HorizontalMultiLevelHierarchy"/>
    <dgm:cxn modelId="{4438598C-2ADD-4FE2-BF45-E13431D4AE5B}" type="presParOf" srcId="{D8348E8D-8137-4F05-A25C-C978CAF38468}" destId="{AC71EB9C-9BA8-4BF5-B2D1-7A4CF620608E}" srcOrd="0" destOrd="0" presId="urn:microsoft.com/office/officeart/2008/layout/HorizontalMultiLevelHierarchy"/>
    <dgm:cxn modelId="{75925FC5-1F42-41FA-B291-4074170E16D6}" type="presParOf" srcId="{AC71EB9C-9BA8-4BF5-B2D1-7A4CF620608E}" destId="{1BE15FD3-38CE-466A-B0E4-04D5A05C2ECA}" srcOrd="0" destOrd="0" presId="urn:microsoft.com/office/officeart/2008/layout/HorizontalMultiLevelHierarchy"/>
    <dgm:cxn modelId="{222CABF4-0642-4241-8167-80DB1B733C0A}" type="presParOf" srcId="{D8348E8D-8137-4F05-A25C-C978CAF38468}" destId="{36BE2101-1042-493D-9BCF-5175576B7C8F}" srcOrd="1" destOrd="0" presId="urn:microsoft.com/office/officeart/2008/layout/HorizontalMultiLevelHierarchy"/>
    <dgm:cxn modelId="{4EC5A9FA-0F07-4F3A-980D-A1F05E85C906}" type="presParOf" srcId="{36BE2101-1042-493D-9BCF-5175576B7C8F}" destId="{B87F81F6-2830-4DD1-8561-6BA3F5CE7B36}" srcOrd="0" destOrd="0" presId="urn:microsoft.com/office/officeart/2008/layout/HorizontalMultiLevelHierarchy"/>
    <dgm:cxn modelId="{DA7874BD-5833-4AF2-8BCF-326FFDA5DE6F}" type="presParOf" srcId="{36BE2101-1042-493D-9BCF-5175576B7C8F}" destId="{58B29549-5796-4708-965C-0CF0566E8E02}" srcOrd="1" destOrd="0" presId="urn:microsoft.com/office/officeart/2008/layout/HorizontalMultiLevelHierarchy"/>
    <dgm:cxn modelId="{C39BD1F2-AECE-4617-84C5-A2FB85515A06}" type="presParOf" srcId="{58B29549-5796-4708-965C-0CF0566E8E02}" destId="{5D3D3B8F-F2AE-421E-AD2A-8DED135E073C}" srcOrd="0" destOrd="0" presId="urn:microsoft.com/office/officeart/2008/layout/HorizontalMultiLevelHierarchy"/>
    <dgm:cxn modelId="{51D03BBD-6100-4D8B-B1D6-2FF53D089238}" type="presParOf" srcId="{5D3D3B8F-F2AE-421E-AD2A-8DED135E073C}" destId="{96AEB190-054F-4CFA-8F43-F2DA474A4054}" srcOrd="0" destOrd="0" presId="urn:microsoft.com/office/officeart/2008/layout/HorizontalMultiLevelHierarchy"/>
    <dgm:cxn modelId="{67E5EFAF-045C-498B-A357-216E4CD5DCF6}" type="presParOf" srcId="{58B29549-5796-4708-965C-0CF0566E8E02}" destId="{989E2795-31A8-4A2E-93A6-C025861E86D9}" srcOrd="1" destOrd="0" presId="urn:microsoft.com/office/officeart/2008/layout/HorizontalMultiLevelHierarchy"/>
    <dgm:cxn modelId="{C229030B-5FD9-4075-8F92-8FF02CACDAC9}" type="presParOf" srcId="{989E2795-31A8-4A2E-93A6-C025861E86D9}" destId="{BF93F78F-1735-4E25-AC49-FCB4A3597BD8}" srcOrd="0" destOrd="0" presId="urn:microsoft.com/office/officeart/2008/layout/HorizontalMultiLevelHierarchy"/>
    <dgm:cxn modelId="{1F8666C3-400E-4142-85EE-60A301EEBF6C}" type="presParOf" srcId="{989E2795-31A8-4A2E-93A6-C025861E86D9}" destId="{ECBBBB78-7D5F-4693-85F5-5FC7300461BA}" srcOrd="1" destOrd="0" presId="urn:microsoft.com/office/officeart/2008/layout/HorizontalMultiLevelHierarchy"/>
    <dgm:cxn modelId="{7ECBAC47-305B-4170-A923-A2930E6A54AD}" type="presParOf" srcId="{86F8A1C9-1C66-4C5D-B3D6-4E3E2B91F369}" destId="{AD35A2E1-CFE5-4838-A66D-12FB810FB38B}" srcOrd="6" destOrd="0" presId="urn:microsoft.com/office/officeart/2008/layout/HorizontalMultiLevelHierarchy"/>
    <dgm:cxn modelId="{3F1B4D92-0EA1-40D4-A32D-816E5E4E1679}" type="presParOf" srcId="{AD35A2E1-CFE5-4838-A66D-12FB810FB38B}" destId="{F26495A1-707E-481A-884B-165F1303A32D}" srcOrd="0" destOrd="0" presId="urn:microsoft.com/office/officeart/2008/layout/HorizontalMultiLevelHierarchy"/>
    <dgm:cxn modelId="{337FBC67-97DA-4647-9589-46C037884BC6}" type="presParOf" srcId="{86F8A1C9-1C66-4C5D-B3D6-4E3E2B91F369}" destId="{89BB0F37-6621-4F4A-A9E3-9427A541B402}" srcOrd="7" destOrd="0" presId="urn:microsoft.com/office/officeart/2008/layout/HorizontalMultiLevelHierarchy"/>
    <dgm:cxn modelId="{C2FBCF6C-6DFC-4121-B30A-912592F87948}" type="presParOf" srcId="{89BB0F37-6621-4F4A-A9E3-9427A541B402}" destId="{03E66113-82E7-4BB5-B9D2-78F6F5A09AF8}" srcOrd="0" destOrd="0" presId="urn:microsoft.com/office/officeart/2008/layout/HorizontalMultiLevelHierarchy"/>
    <dgm:cxn modelId="{10049331-CC3F-442E-87EC-FCE131F3D6F0}" type="presParOf" srcId="{89BB0F37-6621-4F4A-A9E3-9427A541B402}" destId="{C5C70A78-4CD8-43A1-BAD8-FF52B8A15034}" srcOrd="1" destOrd="0" presId="urn:microsoft.com/office/officeart/2008/layout/HorizontalMultiLevelHierarchy"/>
    <dgm:cxn modelId="{82E79FEB-A55D-4AB5-B7FD-BC129ECE6302}" type="presParOf" srcId="{C5C70A78-4CD8-43A1-BAD8-FF52B8A15034}" destId="{23910A8C-73E8-4601-8754-40C2D35F5B60}" srcOrd="0" destOrd="0" presId="urn:microsoft.com/office/officeart/2008/layout/HorizontalMultiLevelHierarchy"/>
    <dgm:cxn modelId="{4AF34CC4-7FAC-4B07-BDF0-F9CF9E3D0813}" type="presParOf" srcId="{23910A8C-73E8-4601-8754-40C2D35F5B60}" destId="{A8EE48E0-3E96-4752-BDB6-96AFB9B883B3}" srcOrd="0" destOrd="0" presId="urn:microsoft.com/office/officeart/2008/layout/HorizontalMultiLevelHierarchy"/>
    <dgm:cxn modelId="{BC04D7E4-A5F9-4D62-8500-D7BB701123C1}" type="presParOf" srcId="{C5C70A78-4CD8-43A1-BAD8-FF52B8A15034}" destId="{193DDD2A-D605-43A5-99F4-23DB3141F8CD}" srcOrd="1" destOrd="0" presId="urn:microsoft.com/office/officeart/2008/layout/HorizontalMultiLevelHierarchy"/>
    <dgm:cxn modelId="{19BFA4CF-B47F-44D9-B593-235148F1F04D}" type="presParOf" srcId="{193DDD2A-D605-43A5-99F4-23DB3141F8CD}" destId="{45CC689F-7BC8-47D1-BCB1-82BABF2B1A7D}" srcOrd="0" destOrd="0" presId="urn:microsoft.com/office/officeart/2008/layout/HorizontalMultiLevelHierarchy"/>
    <dgm:cxn modelId="{9457B804-CA26-464A-8FA1-02436F9F1D8C}" type="presParOf" srcId="{193DDD2A-D605-43A5-99F4-23DB3141F8CD}" destId="{FF561923-4DCE-4E28-B815-D5D31B6F9526}" srcOrd="1" destOrd="0" presId="urn:microsoft.com/office/officeart/2008/layout/HorizontalMultiLevelHierarchy"/>
    <dgm:cxn modelId="{7BD78181-6F83-4558-B335-C92F271DEA33}" type="presParOf" srcId="{FF561923-4DCE-4E28-B815-D5D31B6F9526}" destId="{71593998-F275-4BE5-A154-0E17E9046FC2}" srcOrd="0" destOrd="0" presId="urn:microsoft.com/office/officeart/2008/layout/HorizontalMultiLevelHierarchy"/>
    <dgm:cxn modelId="{3A79AEEA-B35E-484D-B486-C7FD9FF22691}" type="presParOf" srcId="{71593998-F275-4BE5-A154-0E17E9046FC2}" destId="{3571CEB0-7F07-4AED-A1E3-D420932F2017}" srcOrd="0" destOrd="0" presId="urn:microsoft.com/office/officeart/2008/layout/HorizontalMultiLevelHierarchy"/>
    <dgm:cxn modelId="{50E22748-6429-4B7F-BEB6-E864D52D658C}" type="presParOf" srcId="{FF561923-4DCE-4E28-B815-D5D31B6F9526}" destId="{E4A341CC-4EB9-4D42-B111-36A80C096A9D}" srcOrd="1" destOrd="0" presId="urn:microsoft.com/office/officeart/2008/layout/HorizontalMultiLevelHierarchy"/>
    <dgm:cxn modelId="{7312844E-B100-4C7D-8C75-3BF1574A584A}" type="presParOf" srcId="{E4A341CC-4EB9-4D42-B111-36A80C096A9D}" destId="{54F84CF2-7DE2-4B16-953F-EFBA64064837}" srcOrd="0" destOrd="0" presId="urn:microsoft.com/office/officeart/2008/layout/HorizontalMultiLevelHierarchy"/>
    <dgm:cxn modelId="{555A5827-5A90-4B44-B124-5B08DB1108D3}" type="presParOf" srcId="{E4A341CC-4EB9-4D42-B111-36A80C096A9D}" destId="{50D8EBB4-908A-4DC5-A4D5-B74872CA96D5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7162D60-09E3-4D7C-AB87-872B678C6A33}" type="doc">
      <dgm:prSet loTypeId="urn:microsoft.com/office/officeart/2005/8/layout/hList3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ES"/>
        </a:p>
      </dgm:t>
    </dgm:pt>
    <dgm:pt modelId="{9970E0AA-5392-4FEA-9608-0AEFBB61B486}">
      <dgm:prSet phldrT="[Texto]"/>
      <dgm:spPr/>
      <dgm:t>
        <a:bodyPr/>
        <a:lstStyle/>
        <a:p>
          <a:r>
            <a:rPr lang="es-ES" dirty="0" smtClean="0"/>
            <a:t>Nombre de la </a:t>
          </a:r>
          <a:r>
            <a:rPr lang="es-ES" dirty="0" err="1" smtClean="0"/>
            <a:t>MEGATENDENCIA</a:t>
          </a:r>
          <a:endParaRPr lang="es-ES" dirty="0"/>
        </a:p>
      </dgm:t>
    </dgm:pt>
    <dgm:pt modelId="{CAE4CC6B-437A-431C-9987-CC14D36D07F7}" type="parTrans" cxnId="{30723F49-AA25-4101-B345-4D7EFC1EC01A}">
      <dgm:prSet/>
      <dgm:spPr/>
      <dgm:t>
        <a:bodyPr/>
        <a:lstStyle/>
        <a:p>
          <a:endParaRPr lang="es-ES"/>
        </a:p>
      </dgm:t>
    </dgm:pt>
    <dgm:pt modelId="{281E67B0-D31D-4269-A66D-DD704E4547D1}" type="sibTrans" cxnId="{30723F49-AA25-4101-B345-4D7EFC1EC01A}">
      <dgm:prSet/>
      <dgm:spPr/>
      <dgm:t>
        <a:bodyPr/>
        <a:lstStyle/>
        <a:p>
          <a:endParaRPr lang="es-ES"/>
        </a:p>
      </dgm:t>
    </dgm:pt>
    <dgm:pt modelId="{051DAE2E-DE45-4F9D-87F1-309B0E0A4208}">
      <dgm:prSet phldrT="[Texto]"/>
      <dgm:spPr/>
      <dgm:t>
        <a:bodyPr/>
        <a:lstStyle/>
        <a:p>
          <a:r>
            <a:rPr lang="es-ES" dirty="0" smtClean="0"/>
            <a:t>Características</a:t>
          </a:r>
          <a:endParaRPr lang="es-ES" dirty="0"/>
        </a:p>
      </dgm:t>
    </dgm:pt>
    <dgm:pt modelId="{260A5561-67C7-42D4-A1F5-C680528E6B86}" type="parTrans" cxnId="{FA5FF9A8-0A91-4521-83F6-D68FC0652A50}">
      <dgm:prSet/>
      <dgm:spPr/>
      <dgm:t>
        <a:bodyPr/>
        <a:lstStyle/>
        <a:p>
          <a:endParaRPr lang="es-ES"/>
        </a:p>
      </dgm:t>
    </dgm:pt>
    <dgm:pt modelId="{5B6CD690-6FDC-4F05-9483-135FB85BE9E3}" type="sibTrans" cxnId="{FA5FF9A8-0A91-4521-83F6-D68FC0652A50}">
      <dgm:prSet/>
      <dgm:spPr/>
      <dgm:t>
        <a:bodyPr/>
        <a:lstStyle/>
        <a:p>
          <a:endParaRPr lang="es-ES"/>
        </a:p>
      </dgm:t>
    </dgm:pt>
    <dgm:pt modelId="{F7EE30E1-BF70-4614-85E6-9D702C213E7D}">
      <dgm:prSet phldrT="[Texto]"/>
      <dgm:spPr/>
      <dgm:t>
        <a:bodyPr/>
        <a:lstStyle/>
        <a:p>
          <a:r>
            <a:rPr lang="es-ES" dirty="0" smtClean="0"/>
            <a:t>Potencial de mercado</a:t>
          </a:r>
          <a:endParaRPr lang="es-ES" dirty="0"/>
        </a:p>
      </dgm:t>
    </dgm:pt>
    <dgm:pt modelId="{ACBBABE6-2540-493E-9848-0D68F29F143A}" type="parTrans" cxnId="{129F3439-B175-4472-BAB0-1DD0035739FC}">
      <dgm:prSet/>
      <dgm:spPr/>
      <dgm:t>
        <a:bodyPr/>
        <a:lstStyle/>
        <a:p>
          <a:endParaRPr lang="es-ES"/>
        </a:p>
      </dgm:t>
    </dgm:pt>
    <dgm:pt modelId="{5E88C388-44D9-453D-ABCA-E6A9D03300C3}" type="sibTrans" cxnId="{129F3439-B175-4472-BAB0-1DD0035739FC}">
      <dgm:prSet/>
      <dgm:spPr/>
      <dgm:t>
        <a:bodyPr/>
        <a:lstStyle/>
        <a:p>
          <a:endParaRPr lang="es-ES"/>
        </a:p>
      </dgm:t>
    </dgm:pt>
    <dgm:pt modelId="{F72DAEE5-5170-4C3C-9E22-5DE6FE5C1C58}">
      <dgm:prSet phldrT="[Texto]"/>
      <dgm:spPr/>
      <dgm:t>
        <a:bodyPr/>
        <a:lstStyle/>
        <a:p>
          <a:r>
            <a:rPr lang="es-ES" dirty="0" smtClean="0"/>
            <a:t>Justificación</a:t>
          </a:r>
          <a:endParaRPr lang="es-ES" dirty="0"/>
        </a:p>
      </dgm:t>
    </dgm:pt>
    <dgm:pt modelId="{61CCB1F6-D484-4CFE-955B-9BB6AE03B459}" type="parTrans" cxnId="{EE7AFCD9-54D8-4F91-A348-22A9CFE37478}">
      <dgm:prSet/>
      <dgm:spPr/>
      <dgm:t>
        <a:bodyPr/>
        <a:lstStyle/>
        <a:p>
          <a:endParaRPr lang="es-ES"/>
        </a:p>
      </dgm:t>
    </dgm:pt>
    <dgm:pt modelId="{8187B3B8-8813-42E2-8D1A-335CC28E5308}" type="sibTrans" cxnId="{EE7AFCD9-54D8-4F91-A348-22A9CFE37478}">
      <dgm:prSet/>
      <dgm:spPr/>
      <dgm:t>
        <a:bodyPr/>
        <a:lstStyle/>
        <a:p>
          <a:endParaRPr lang="es-ES"/>
        </a:p>
      </dgm:t>
    </dgm:pt>
    <dgm:pt modelId="{EDEA2E36-A706-46F9-AFCB-81C242E3EDF6}">
      <dgm:prSet/>
      <dgm:spPr/>
      <dgm:t>
        <a:bodyPr/>
        <a:lstStyle/>
        <a:p>
          <a:r>
            <a:rPr lang="es-ES" dirty="0" smtClean="0"/>
            <a:t>Escriba aquí</a:t>
          </a:r>
          <a:endParaRPr lang="es-ES" dirty="0"/>
        </a:p>
      </dgm:t>
    </dgm:pt>
    <dgm:pt modelId="{E7ABD57A-14DB-4CFD-936D-87710FD71B84}" type="parTrans" cxnId="{F3DE959D-B144-40C9-8150-45940680A0C7}">
      <dgm:prSet/>
      <dgm:spPr/>
      <dgm:t>
        <a:bodyPr/>
        <a:lstStyle/>
        <a:p>
          <a:endParaRPr lang="es-ES"/>
        </a:p>
      </dgm:t>
    </dgm:pt>
    <dgm:pt modelId="{41AE3880-B69C-4E0E-9F5E-3FFFB48553B9}" type="sibTrans" cxnId="{F3DE959D-B144-40C9-8150-45940680A0C7}">
      <dgm:prSet/>
      <dgm:spPr/>
      <dgm:t>
        <a:bodyPr/>
        <a:lstStyle/>
        <a:p>
          <a:endParaRPr lang="es-ES"/>
        </a:p>
      </dgm:t>
    </dgm:pt>
    <dgm:pt modelId="{256B06D9-09EF-402E-AE91-F2D5B3973602}">
      <dgm:prSet/>
      <dgm:spPr/>
      <dgm:t>
        <a:bodyPr/>
        <a:lstStyle/>
        <a:p>
          <a:r>
            <a:rPr lang="es-ES" dirty="0" smtClean="0"/>
            <a:t>Escriba aquí</a:t>
          </a:r>
          <a:endParaRPr lang="es-ES" dirty="0"/>
        </a:p>
      </dgm:t>
    </dgm:pt>
    <dgm:pt modelId="{5C94FAB1-C26A-4BFB-A8B9-49D46CC1545E}" type="parTrans" cxnId="{650F04B8-B47B-41F6-8D4B-96D540C75688}">
      <dgm:prSet/>
      <dgm:spPr/>
      <dgm:t>
        <a:bodyPr/>
        <a:lstStyle/>
        <a:p>
          <a:endParaRPr lang="es-ES"/>
        </a:p>
      </dgm:t>
    </dgm:pt>
    <dgm:pt modelId="{583CF03F-3310-484C-B52D-72BFC142350A}" type="sibTrans" cxnId="{650F04B8-B47B-41F6-8D4B-96D540C75688}">
      <dgm:prSet/>
      <dgm:spPr/>
      <dgm:t>
        <a:bodyPr/>
        <a:lstStyle/>
        <a:p>
          <a:endParaRPr lang="es-ES"/>
        </a:p>
      </dgm:t>
    </dgm:pt>
    <dgm:pt modelId="{5AF8A102-96AF-42EC-B2B4-58152C82054E}">
      <dgm:prSet/>
      <dgm:spPr/>
      <dgm:t>
        <a:bodyPr/>
        <a:lstStyle/>
        <a:p>
          <a:r>
            <a:rPr lang="es-ES" dirty="0" smtClean="0"/>
            <a:t>Escriba aquí el porqué de la ubicación de la idea en esta </a:t>
          </a:r>
          <a:r>
            <a:rPr lang="es-ES" dirty="0" err="1" smtClean="0"/>
            <a:t>megatendencia</a:t>
          </a:r>
          <a:endParaRPr lang="es-ES" dirty="0"/>
        </a:p>
      </dgm:t>
    </dgm:pt>
    <dgm:pt modelId="{A382043B-C88B-4660-8909-48CE3F8AC08C}" type="parTrans" cxnId="{C36282B9-8956-4B6C-B9EA-0858E0F1B58D}">
      <dgm:prSet/>
      <dgm:spPr/>
      <dgm:t>
        <a:bodyPr/>
        <a:lstStyle/>
        <a:p>
          <a:endParaRPr lang="es-ES"/>
        </a:p>
      </dgm:t>
    </dgm:pt>
    <dgm:pt modelId="{008E8A01-33A0-4579-8D3A-30256F8909D2}" type="sibTrans" cxnId="{C36282B9-8956-4B6C-B9EA-0858E0F1B58D}">
      <dgm:prSet/>
      <dgm:spPr/>
      <dgm:t>
        <a:bodyPr/>
        <a:lstStyle/>
        <a:p>
          <a:endParaRPr lang="es-ES"/>
        </a:p>
      </dgm:t>
    </dgm:pt>
    <dgm:pt modelId="{2BB12BC2-633A-4C11-AD0C-ED62339F1CCB}" type="pres">
      <dgm:prSet presAssocID="{87162D60-09E3-4D7C-AB87-872B678C6A33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DCAF975-54DC-41A1-AB18-C43E69C91EDB}" type="pres">
      <dgm:prSet presAssocID="{9970E0AA-5392-4FEA-9608-0AEFBB61B486}" presName="roof" presStyleLbl="dkBgShp" presStyleIdx="0" presStyleCnt="2"/>
      <dgm:spPr/>
      <dgm:t>
        <a:bodyPr/>
        <a:lstStyle/>
        <a:p>
          <a:endParaRPr lang="es-ES"/>
        </a:p>
      </dgm:t>
    </dgm:pt>
    <dgm:pt modelId="{0E0E7CD3-0844-44EA-8C57-747A752F6CCF}" type="pres">
      <dgm:prSet presAssocID="{9970E0AA-5392-4FEA-9608-0AEFBB61B486}" presName="pillars" presStyleCnt="0"/>
      <dgm:spPr/>
    </dgm:pt>
    <dgm:pt modelId="{E79B38C3-D510-4E0B-BE2D-876C10470168}" type="pres">
      <dgm:prSet presAssocID="{9970E0AA-5392-4FEA-9608-0AEFBB61B486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8FB25A4-A3CF-47BE-BBED-40B0B6EC163D}" type="pres">
      <dgm:prSet presAssocID="{F7EE30E1-BF70-4614-85E6-9D702C213E7D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01F758D-2D85-4B20-B7A3-155C5F1F2703}" type="pres">
      <dgm:prSet presAssocID="{F72DAEE5-5170-4C3C-9E22-5DE6FE5C1C58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901DF36-1BE3-48EA-A8CA-0764C66F17F3}" type="pres">
      <dgm:prSet presAssocID="{9970E0AA-5392-4FEA-9608-0AEFBB61B486}" presName="base" presStyleLbl="dkBgShp" presStyleIdx="1" presStyleCnt="2"/>
      <dgm:spPr/>
    </dgm:pt>
  </dgm:ptLst>
  <dgm:cxnLst>
    <dgm:cxn modelId="{789A9C8E-8E51-4EE6-BB16-75965FA9C042}" type="presOf" srcId="{9970E0AA-5392-4FEA-9608-0AEFBB61B486}" destId="{8DCAF975-54DC-41A1-AB18-C43E69C91EDB}" srcOrd="0" destOrd="0" presId="urn:microsoft.com/office/officeart/2005/8/layout/hList3"/>
    <dgm:cxn modelId="{E90C950B-2683-47AC-A1DE-BA873DD2E1EA}" type="presOf" srcId="{EDEA2E36-A706-46F9-AFCB-81C242E3EDF6}" destId="{E79B38C3-D510-4E0B-BE2D-876C10470168}" srcOrd="0" destOrd="1" presId="urn:microsoft.com/office/officeart/2005/8/layout/hList3"/>
    <dgm:cxn modelId="{C36282B9-8956-4B6C-B9EA-0858E0F1B58D}" srcId="{F72DAEE5-5170-4C3C-9E22-5DE6FE5C1C58}" destId="{5AF8A102-96AF-42EC-B2B4-58152C82054E}" srcOrd="0" destOrd="0" parTransId="{A382043B-C88B-4660-8909-48CE3F8AC08C}" sibTransId="{008E8A01-33A0-4579-8D3A-30256F8909D2}"/>
    <dgm:cxn modelId="{F3DE959D-B144-40C9-8150-45940680A0C7}" srcId="{051DAE2E-DE45-4F9D-87F1-309B0E0A4208}" destId="{EDEA2E36-A706-46F9-AFCB-81C242E3EDF6}" srcOrd="0" destOrd="0" parTransId="{E7ABD57A-14DB-4CFD-936D-87710FD71B84}" sibTransId="{41AE3880-B69C-4E0E-9F5E-3FFFB48553B9}"/>
    <dgm:cxn modelId="{C9C4528D-4C97-4F03-A1D9-C1EA251A4860}" type="presOf" srcId="{256B06D9-09EF-402E-AE91-F2D5B3973602}" destId="{28FB25A4-A3CF-47BE-BBED-40B0B6EC163D}" srcOrd="0" destOrd="1" presId="urn:microsoft.com/office/officeart/2005/8/layout/hList3"/>
    <dgm:cxn modelId="{129F3439-B175-4472-BAB0-1DD0035739FC}" srcId="{9970E0AA-5392-4FEA-9608-0AEFBB61B486}" destId="{F7EE30E1-BF70-4614-85E6-9D702C213E7D}" srcOrd="1" destOrd="0" parTransId="{ACBBABE6-2540-493E-9848-0D68F29F143A}" sibTransId="{5E88C388-44D9-453D-ABCA-E6A9D03300C3}"/>
    <dgm:cxn modelId="{EE7AFCD9-54D8-4F91-A348-22A9CFE37478}" srcId="{9970E0AA-5392-4FEA-9608-0AEFBB61B486}" destId="{F72DAEE5-5170-4C3C-9E22-5DE6FE5C1C58}" srcOrd="2" destOrd="0" parTransId="{61CCB1F6-D484-4CFE-955B-9BB6AE03B459}" sibTransId="{8187B3B8-8813-42E2-8D1A-335CC28E5308}"/>
    <dgm:cxn modelId="{30723F49-AA25-4101-B345-4D7EFC1EC01A}" srcId="{87162D60-09E3-4D7C-AB87-872B678C6A33}" destId="{9970E0AA-5392-4FEA-9608-0AEFBB61B486}" srcOrd="0" destOrd="0" parTransId="{CAE4CC6B-437A-431C-9987-CC14D36D07F7}" sibTransId="{281E67B0-D31D-4269-A66D-DD704E4547D1}"/>
    <dgm:cxn modelId="{31D4AB2A-E374-4F4A-ACDD-4A546A9751B3}" type="presOf" srcId="{F7EE30E1-BF70-4614-85E6-9D702C213E7D}" destId="{28FB25A4-A3CF-47BE-BBED-40B0B6EC163D}" srcOrd="0" destOrd="0" presId="urn:microsoft.com/office/officeart/2005/8/layout/hList3"/>
    <dgm:cxn modelId="{FA5FF9A8-0A91-4521-83F6-D68FC0652A50}" srcId="{9970E0AA-5392-4FEA-9608-0AEFBB61B486}" destId="{051DAE2E-DE45-4F9D-87F1-309B0E0A4208}" srcOrd="0" destOrd="0" parTransId="{260A5561-67C7-42D4-A1F5-C680528E6B86}" sibTransId="{5B6CD690-6FDC-4F05-9483-135FB85BE9E3}"/>
    <dgm:cxn modelId="{650F04B8-B47B-41F6-8D4B-96D540C75688}" srcId="{F7EE30E1-BF70-4614-85E6-9D702C213E7D}" destId="{256B06D9-09EF-402E-AE91-F2D5B3973602}" srcOrd="0" destOrd="0" parTransId="{5C94FAB1-C26A-4BFB-A8B9-49D46CC1545E}" sibTransId="{583CF03F-3310-484C-B52D-72BFC142350A}"/>
    <dgm:cxn modelId="{28471B78-255C-4D34-9439-3465383E66A1}" type="presOf" srcId="{5AF8A102-96AF-42EC-B2B4-58152C82054E}" destId="{E01F758D-2D85-4B20-B7A3-155C5F1F2703}" srcOrd="0" destOrd="1" presId="urn:microsoft.com/office/officeart/2005/8/layout/hList3"/>
    <dgm:cxn modelId="{9D31B727-83A8-43D2-AF7E-997CFE52FCE0}" type="presOf" srcId="{051DAE2E-DE45-4F9D-87F1-309B0E0A4208}" destId="{E79B38C3-D510-4E0B-BE2D-876C10470168}" srcOrd="0" destOrd="0" presId="urn:microsoft.com/office/officeart/2005/8/layout/hList3"/>
    <dgm:cxn modelId="{C81B7278-956A-48CE-9FAB-E20DF7F854E9}" type="presOf" srcId="{F72DAEE5-5170-4C3C-9E22-5DE6FE5C1C58}" destId="{E01F758D-2D85-4B20-B7A3-155C5F1F2703}" srcOrd="0" destOrd="0" presId="urn:microsoft.com/office/officeart/2005/8/layout/hList3"/>
    <dgm:cxn modelId="{4508213F-D5A8-4271-B3AD-D677B51874D3}" type="presOf" srcId="{87162D60-09E3-4D7C-AB87-872B678C6A33}" destId="{2BB12BC2-633A-4C11-AD0C-ED62339F1CCB}" srcOrd="0" destOrd="0" presId="urn:microsoft.com/office/officeart/2005/8/layout/hList3"/>
    <dgm:cxn modelId="{38796041-6BA9-4375-A5C0-9F821223AB84}" type="presParOf" srcId="{2BB12BC2-633A-4C11-AD0C-ED62339F1CCB}" destId="{8DCAF975-54DC-41A1-AB18-C43E69C91EDB}" srcOrd="0" destOrd="0" presId="urn:microsoft.com/office/officeart/2005/8/layout/hList3"/>
    <dgm:cxn modelId="{C306314F-3677-41C4-8DD0-9203BDAEB3C8}" type="presParOf" srcId="{2BB12BC2-633A-4C11-AD0C-ED62339F1CCB}" destId="{0E0E7CD3-0844-44EA-8C57-747A752F6CCF}" srcOrd="1" destOrd="0" presId="urn:microsoft.com/office/officeart/2005/8/layout/hList3"/>
    <dgm:cxn modelId="{E0C75203-38E3-46E8-B1A9-37AD685E0D46}" type="presParOf" srcId="{0E0E7CD3-0844-44EA-8C57-747A752F6CCF}" destId="{E79B38C3-D510-4E0B-BE2D-876C10470168}" srcOrd="0" destOrd="0" presId="urn:microsoft.com/office/officeart/2005/8/layout/hList3"/>
    <dgm:cxn modelId="{77776705-6109-4ACD-8596-8DBAEB1F0692}" type="presParOf" srcId="{0E0E7CD3-0844-44EA-8C57-747A752F6CCF}" destId="{28FB25A4-A3CF-47BE-BBED-40B0B6EC163D}" srcOrd="1" destOrd="0" presId="urn:microsoft.com/office/officeart/2005/8/layout/hList3"/>
    <dgm:cxn modelId="{753F3141-74F7-4312-B045-395CD17FE0F7}" type="presParOf" srcId="{0E0E7CD3-0844-44EA-8C57-747A752F6CCF}" destId="{E01F758D-2D85-4B20-B7A3-155C5F1F2703}" srcOrd="2" destOrd="0" presId="urn:microsoft.com/office/officeart/2005/8/layout/hList3"/>
    <dgm:cxn modelId="{5493F270-75BC-4C8C-8301-1814575E1FC2}" type="presParOf" srcId="{2BB12BC2-633A-4C11-AD0C-ED62339F1CCB}" destId="{2901DF36-1BE3-48EA-A8CA-0764C66F17F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7E56BBD-521E-4A51-BA8F-D3245D2E4429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8AEC2DCC-C05E-42E7-8C59-1F3F30BA9FBB}">
      <dgm:prSet phldrT="[Texto]"/>
      <dgm:spPr/>
      <dgm:t>
        <a:bodyPr/>
        <a:lstStyle/>
        <a:p>
          <a:r>
            <a:rPr lang="es-ES" dirty="0" smtClean="0"/>
            <a:t>¿Qué estrategia competitiva es la más adecuada?</a:t>
          </a:r>
          <a:endParaRPr lang="es-ES" dirty="0"/>
        </a:p>
      </dgm:t>
    </dgm:pt>
    <dgm:pt modelId="{893B7E16-E214-47DF-9862-1DD0237F4FC3}" type="parTrans" cxnId="{728ADE7B-86F5-4846-8DFB-23C311BC8811}">
      <dgm:prSet/>
      <dgm:spPr/>
      <dgm:t>
        <a:bodyPr/>
        <a:lstStyle/>
        <a:p>
          <a:endParaRPr lang="es-ES"/>
        </a:p>
      </dgm:t>
    </dgm:pt>
    <dgm:pt modelId="{9167EC7A-2A8C-4743-8628-929292CC5DFF}" type="sibTrans" cxnId="{728ADE7B-86F5-4846-8DFB-23C311BC8811}">
      <dgm:prSet/>
      <dgm:spPr/>
      <dgm:t>
        <a:bodyPr/>
        <a:lstStyle/>
        <a:p>
          <a:endParaRPr lang="es-ES"/>
        </a:p>
      </dgm:t>
    </dgm:pt>
    <dgm:pt modelId="{67BA9DC1-0289-4BAA-9516-F883A8E8F98F}">
      <dgm:prSet phldrT="[Texto]"/>
      <dgm:spPr/>
      <dgm:t>
        <a:bodyPr/>
        <a:lstStyle/>
        <a:p>
          <a:r>
            <a:rPr lang="es-ES" dirty="0" smtClean="0"/>
            <a:t>¿Qué ventajas tiene?</a:t>
          </a:r>
          <a:endParaRPr lang="es-ES" dirty="0"/>
        </a:p>
      </dgm:t>
    </dgm:pt>
    <dgm:pt modelId="{53EA4D09-7BB6-46DD-8694-5362A91E1F58}" type="parTrans" cxnId="{BFEC7642-ADEB-496B-A6F4-CCA774484BD5}">
      <dgm:prSet/>
      <dgm:spPr/>
      <dgm:t>
        <a:bodyPr/>
        <a:lstStyle/>
        <a:p>
          <a:endParaRPr lang="es-ES"/>
        </a:p>
      </dgm:t>
    </dgm:pt>
    <dgm:pt modelId="{17BF3839-3F6D-4E7D-8655-A8E7C4A145F3}" type="sibTrans" cxnId="{BFEC7642-ADEB-496B-A6F4-CCA774484BD5}">
      <dgm:prSet/>
      <dgm:spPr/>
      <dgm:t>
        <a:bodyPr/>
        <a:lstStyle/>
        <a:p>
          <a:endParaRPr lang="es-ES"/>
        </a:p>
      </dgm:t>
    </dgm:pt>
    <dgm:pt modelId="{6353C089-CD2B-48AC-B92C-7A593923456C}">
      <dgm:prSet phldrT="[Texto]"/>
      <dgm:spPr/>
      <dgm:t>
        <a:bodyPr/>
        <a:lstStyle/>
        <a:p>
          <a:r>
            <a:rPr lang="es-ES" dirty="0" smtClean="0"/>
            <a:t>Justificación de la estrategia…</a:t>
          </a:r>
          <a:endParaRPr lang="es-ES" dirty="0"/>
        </a:p>
      </dgm:t>
    </dgm:pt>
    <dgm:pt modelId="{8F10C9D5-EC36-4744-86FA-687A397C4911}" type="parTrans" cxnId="{D6362FCD-019D-478B-8591-7168F4D34C3D}">
      <dgm:prSet/>
      <dgm:spPr/>
      <dgm:t>
        <a:bodyPr/>
        <a:lstStyle/>
        <a:p>
          <a:endParaRPr lang="es-ES"/>
        </a:p>
      </dgm:t>
    </dgm:pt>
    <dgm:pt modelId="{A44C109B-A3FE-4CB9-A27C-C8D433D784B5}" type="sibTrans" cxnId="{D6362FCD-019D-478B-8591-7168F4D34C3D}">
      <dgm:prSet/>
      <dgm:spPr/>
      <dgm:t>
        <a:bodyPr/>
        <a:lstStyle/>
        <a:p>
          <a:endParaRPr lang="es-ES"/>
        </a:p>
      </dgm:t>
    </dgm:pt>
    <dgm:pt modelId="{761F4ECD-639E-4495-9E3F-AD90E76D6102}" type="pres">
      <dgm:prSet presAssocID="{E7E56BBD-521E-4A51-BA8F-D3245D2E442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FAFCB38F-9E57-4AD3-AC19-14FCFE4914B5}" type="pres">
      <dgm:prSet presAssocID="{E7E56BBD-521E-4A51-BA8F-D3245D2E4429}" presName="Name1" presStyleCnt="0"/>
      <dgm:spPr/>
    </dgm:pt>
    <dgm:pt modelId="{BE343290-0A91-4D65-9BE6-B3F638629350}" type="pres">
      <dgm:prSet presAssocID="{E7E56BBD-521E-4A51-BA8F-D3245D2E4429}" presName="cycle" presStyleCnt="0"/>
      <dgm:spPr/>
    </dgm:pt>
    <dgm:pt modelId="{F19FAC8B-F04F-4FA0-B292-705D662AEA25}" type="pres">
      <dgm:prSet presAssocID="{E7E56BBD-521E-4A51-BA8F-D3245D2E4429}" presName="srcNode" presStyleLbl="node1" presStyleIdx="0" presStyleCnt="3"/>
      <dgm:spPr/>
    </dgm:pt>
    <dgm:pt modelId="{CF22E42A-A317-4120-9717-D4A82E2A3223}" type="pres">
      <dgm:prSet presAssocID="{E7E56BBD-521E-4A51-BA8F-D3245D2E4429}" presName="conn" presStyleLbl="parChTrans1D2" presStyleIdx="0" presStyleCnt="1"/>
      <dgm:spPr/>
      <dgm:t>
        <a:bodyPr/>
        <a:lstStyle/>
        <a:p>
          <a:endParaRPr lang="es-ES"/>
        </a:p>
      </dgm:t>
    </dgm:pt>
    <dgm:pt modelId="{799F4ED7-F6D7-4B7C-AF68-931FB9CCEE68}" type="pres">
      <dgm:prSet presAssocID="{E7E56BBD-521E-4A51-BA8F-D3245D2E4429}" presName="extraNode" presStyleLbl="node1" presStyleIdx="0" presStyleCnt="3"/>
      <dgm:spPr/>
    </dgm:pt>
    <dgm:pt modelId="{CC0A78BC-AD2E-47BC-990E-C65A472FCD9D}" type="pres">
      <dgm:prSet presAssocID="{E7E56BBD-521E-4A51-BA8F-D3245D2E4429}" presName="dstNode" presStyleLbl="node1" presStyleIdx="0" presStyleCnt="3"/>
      <dgm:spPr/>
    </dgm:pt>
    <dgm:pt modelId="{B1EDEEE1-7156-4158-BB31-D90B15758DC5}" type="pres">
      <dgm:prSet presAssocID="{8AEC2DCC-C05E-42E7-8C59-1F3F30BA9FBB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3436312-2492-45C0-9BD5-F5A933247CA9}" type="pres">
      <dgm:prSet presAssocID="{8AEC2DCC-C05E-42E7-8C59-1F3F30BA9FBB}" presName="accent_1" presStyleCnt="0"/>
      <dgm:spPr/>
    </dgm:pt>
    <dgm:pt modelId="{9A82D646-13E8-449B-A1FB-2C5AE54F25F0}" type="pres">
      <dgm:prSet presAssocID="{8AEC2DCC-C05E-42E7-8C59-1F3F30BA9FBB}" presName="accentRepeatNode" presStyleLbl="solidFgAcc1" presStyleIdx="0" presStyleCnt="3"/>
      <dgm:spPr/>
    </dgm:pt>
    <dgm:pt modelId="{AABA8D96-E11B-470C-8D1F-2991D8AC04E9}" type="pres">
      <dgm:prSet presAssocID="{67BA9DC1-0289-4BAA-9516-F883A8E8F98F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5D56E97-ED97-4F70-82B3-31E4E9C50BF2}" type="pres">
      <dgm:prSet presAssocID="{67BA9DC1-0289-4BAA-9516-F883A8E8F98F}" presName="accent_2" presStyleCnt="0"/>
      <dgm:spPr/>
    </dgm:pt>
    <dgm:pt modelId="{BEFCF823-2FEA-461E-A494-4AFA6B5E41DF}" type="pres">
      <dgm:prSet presAssocID="{67BA9DC1-0289-4BAA-9516-F883A8E8F98F}" presName="accentRepeatNode" presStyleLbl="solidFgAcc1" presStyleIdx="1" presStyleCnt="3"/>
      <dgm:spPr/>
    </dgm:pt>
    <dgm:pt modelId="{79CCF3DA-9E98-4759-8391-3732833EFE47}" type="pres">
      <dgm:prSet presAssocID="{6353C089-CD2B-48AC-B92C-7A593923456C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610599A-F310-4121-B385-A0F74CFA88CF}" type="pres">
      <dgm:prSet presAssocID="{6353C089-CD2B-48AC-B92C-7A593923456C}" presName="accent_3" presStyleCnt="0"/>
      <dgm:spPr/>
    </dgm:pt>
    <dgm:pt modelId="{C595F9CD-7D01-4A65-97DD-B24836E1EF92}" type="pres">
      <dgm:prSet presAssocID="{6353C089-CD2B-48AC-B92C-7A593923456C}" presName="accentRepeatNode" presStyleLbl="solidFgAcc1" presStyleIdx="2" presStyleCnt="3"/>
      <dgm:spPr/>
    </dgm:pt>
  </dgm:ptLst>
  <dgm:cxnLst>
    <dgm:cxn modelId="{D6362FCD-019D-478B-8591-7168F4D34C3D}" srcId="{E7E56BBD-521E-4A51-BA8F-D3245D2E4429}" destId="{6353C089-CD2B-48AC-B92C-7A593923456C}" srcOrd="2" destOrd="0" parTransId="{8F10C9D5-EC36-4744-86FA-687A397C4911}" sibTransId="{A44C109B-A3FE-4CB9-A27C-C8D433D784B5}"/>
    <dgm:cxn modelId="{BFEC7642-ADEB-496B-A6F4-CCA774484BD5}" srcId="{E7E56BBD-521E-4A51-BA8F-D3245D2E4429}" destId="{67BA9DC1-0289-4BAA-9516-F883A8E8F98F}" srcOrd="1" destOrd="0" parTransId="{53EA4D09-7BB6-46DD-8694-5362A91E1F58}" sibTransId="{17BF3839-3F6D-4E7D-8655-A8E7C4A145F3}"/>
    <dgm:cxn modelId="{18F2678A-6ACD-4EA5-AFB1-F25C16602CDB}" type="presOf" srcId="{8AEC2DCC-C05E-42E7-8C59-1F3F30BA9FBB}" destId="{B1EDEEE1-7156-4158-BB31-D90B15758DC5}" srcOrd="0" destOrd="0" presId="urn:microsoft.com/office/officeart/2008/layout/VerticalCurvedList"/>
    <dgm:cxn modelId="{A9093268-FE00-4AE7-B1D3-4B912AB92AA9}" type="presOf" srcId="{67BA9DC1-0289-4BAA-9516-F883A8E8F98F}" destId="{AABA8D96-E11B-470C-8D1F-2991D8AC04E9}" srcOrd="0" destOrd="0" presId="urn:microsoft.com/office/officeart/2008/layout/VerticalCurvedList"/>
    <dgm:cxn modelId="{599A7E53-1B3D-4538-8ACA-F57AC5A2EF3D}" type="presOf" srcId="{9167EC7A-2A8C-4743-8628-929292CC5DFF}" destId="{CF22E42A-A317-4120-9717-D4A82E2A3223}" srcOrd="0" destOrd="0" presId="urn:microsoft.com/office/officeart/2008/layout/VerticalCurvedList"/>
    <dgm:cxn modelId="{E625EC82-1C69-45D5-8720-115E5A4C5180}" type="presOf" srcId="{E7E56BBD-521E-4A51-BA8F-D3245D2E4429}" destId="{761F4ECD-639E-4495-9E3F-AD90E76D6102}" srcOrd="0" destOrd="0" presId="urn:microsoft.com/office/officeart/2008/layout/VerticalCurvedList"/>
    <dgm:cxn modelId="{728ADE7B-86F5-4846-8DFB-23C311BC8811}" srcId="{E7E56BBD-521E-4A51-BA8F-D3245D2E4429}" destId="{8AEC2DCC-C05E-42E7-8C59-1F3F30BA9FBB}" srcOrd="0" destOrd="0" parTransId="{893B7E16-E214-47DF-9862-1DD0237F4FC3}" sibTransId="{9167EC7A-2A8C-4743-8628-929292CC5DFF}"/>
    <dgm:cxn modelId="{0AFFE7E1-EADD-4841-8E28-02AFCDD85719}" type="presOf" srcId="{6353C089-CD2B-48AC-B92C-7A593923456C}" destId="{79CCF3DA-9E98-4759-8391-3732833EFE47}" srcOrd="0" destOrd="0" presId="urn:microsoft.com/office/officeart/2008/layout/VerticalCurvedList"/>
    <dgm:cxn modelId="{0F141635-F26A-40E2-8086-5444815FB6DC}" type="presParOf" srcId="{761F4ECD-639E-4495-9E3F-AD90E76D6102}" destId="{FAFCB38F-9E57-4AD3-AC19-14FCFE4914B5}" srcOrd="0" destOrd="0" presId="urn:microsoft.com/office/officeart/2008/layout/VerticalCurvedList"/>
    <dgm:cxn modelId="{E7A70A77-F5C6-41C6-8336-5FF099EBB807}" type="presParOf" srcId="{FAFCB38F-9E57-4AD3-AC19-14FCFE4914B5}" destId="{BE343290-0A91-4D65-9BE6-B3F638629350}" srcOrd="0" destOrd="0" presId="urn:microsoft.com/office/officeart/2008/layout/VerticalCurvedList"/>
    <dgm:cxn modelId="{E7E20250-2E4E-4318-B3FC-C9C492512CB6}" type="presParOf" srcId="{BE343290-0A91-4D65-9BE6-B3F638629350}" destId="{F19FAC8B-F04F-4FA0-B292-705D662AEA25}" srcOrd="0" destOrd="0" presId="urn:microsoft.com/office/officeart/2008/layout/VerticalCurvedList"/>
    <dgm:cxn modelId="{E1C3DAC5-BB71-47F9-A110-F2AA692F8117}" type="presParOf" srcId="{BE343290-0A91-4D65-9BE6-B3F638629350}" destId="{CF22E42A-A317-4120-9717-D4A82E2A3223}" srcOrd="1" destOrd="0" presId="urn:microsoft.com/office/officeart/2008/layout/VerticalCurvedList"/>
    <dgm:cxn modelId="{4055A35A-CD6C-4882-8FCA-EEFAEB2D1F1E}" type="presParOf" srcId="{BE343290-0A91-4D65-9BE6-B3F638629350}" destId="{799F4ED7-F6D7-4B7C-AF68-931FB9CCEE68}" srcOrd="2" destOrd="0" presId="urn:microsoft.com/office/officeart/2008/layout/VerticalCurvedList"/>
    <dgm:cxn modelId="{3FD2FED3-F615-4044-BD35-F556D9C970E6}" type="presParOf" srcId="{BE343290-0A91-4D65-9BE6-B3F638629350}" destId="{CC0A78BC-AD2E-47BC-990E-C65A472FCD9D}" srcOrd="3" destOrd="0" presId="urn:microsoft.com/office/officeart/2008/layout/VerticalCurvedList"/>
    <dgm:cxn modelId="{7270915F-8915-4393-907D-75D46948B7E4}" type="presParOf" srcId="{FAFCB38F-9E57-4AD3-AC19-14FCFE4914B5}" destId="{B1EDEEE1-7156-4158-BB31-D90B15758DC5}" srcOrd="1" destOrd="0" presId="urn:microsoft.com/office/officeart/2008/layout/VerticalCurvedList"/>
    <dgm:cxn modelId="{B1F9BD9E-527B-4EA1-9CF4-7B77640BA31C}" type="presParOf" srcId="{FAFCB38F-9E57-4AD3-AC19-14FCFE4914B5}" destId="{33436312-2492-45C0-9BD5-F5A933247CA9}" srcOrd="2" destOrd="0" presId="urn:microsoft.com/office/officeart/2008/layout/VerticalCurvedList"/>
    <dgm:cxn modelId="{B2865251-111E-4CC7-B3B0-3A11938910EC}" type="presParOf" srcId="{33436312-2492-45C0-9BD5-F5A933247CA9}" destId="{9A82D646-13E8-449B-A1FB-2C5AE54F25F0}" srcOrd="0" destOrd="0" presId="urn:microsoft.com/office/officeart/2008/layout/VerticalCurvedList"/>
    <dgm:cxn modelId="{ACD4CA6C-A5EA-40ED-864F-26D5CBA1C69F}" type="presParOf" srcId="{FAFCB38F-9E57-4AD3-AC19-14FCFE4914B5}" destId="{AABA8D96-E11B-470C-8D1F-2991D8AC04E9}" srcOrd="3" destOrd="0" presId="urn:microsoft.com/office/officeart/2008/layout/VerticalCurvedList"/>
    <dgm:cxn modelId="{7D74BA8D-C512-48AA-998D-7AD26E476936}" type="presParOf" srcId="{FAFCB38F-9E57-4AD3-AC19-14FCFE4914B5}" destId="{B5D56E97-ED97-4F70-82B3-31E4E9C50BF2}" srcOrd="4" destOrd="0" presId="urn:microsoft.com/office/officeart/2008/layout/VerticalCurvedList"/>
    <dgm:cxn modelId="{A2F00FFC-267E-44CC-89EE-D8E96A84FB2D}" type="presParOf" srcId="{B5D56E97-ED97-4F70-82B3-31E4E9C50BF2}" destId="{BEFCF823-2FEA-461E-A494-4AFA6B5E41DF}" srcOrd="0" destOrd="0" presId="urn:microsoft.com/office/officeart/2008/layout/VerticalCurvedList"/>
    <dgm:cxn modelId="{D3C0FD14-7C4C-486D-A6BD-709CCA3881DA}" type="presParOf" srcId="{FAFCB38F-9E57-4AD3-AC19-14FCFE4914B5}" destId="{79CCF3DA-9E98-4759-8391-3732833EFE47}" srcOrd="5" destOrd="0" presId="urn:microsoft.com/office/officeart/2008/layout/VerticalCurvedList"/>
    <dgm:cxn modelId="{5BD55343-DDF4-4EA1-A1C5-0597C8D97089}" type="presParOf" srcId="{FAFCB38F-9E57-4AD3-AC19-14FCFE4914B5}" destId="{F610599A-F310-4121-B385-A0F74CFA88CF}" srcOrd="6" destOrd="0" presId="urn:microsoft.com/office/officeart/2008/layout/VerticalCurvedList"/>
    <dgm:cxn modelId="{B9FD0C4F-AD65-4EF5-B1F7-A8BA2B504C1F}" type="presParOf" srcId="{F610599A-F310-4121-B385-A0F74CFA88CF}" destId="{C595F9CD-7D01-4A65-97DD-B24836E1EF9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46F634E-5BEF-49C3-8BC8-3E2E3DAC4D29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4AB630CB-CC9A-4B48-B0CD-404BAD45BE3C}">
      <dgm:prSet phldrT="[Texto]"/>
      <dgm:spPr/>
      <dgm:t>
        <a:bodyPr/>
        <a:lstStyle/>
        <a:p>
          <a:r>
            <a:rPr lang="es-CO" dirty="0"/>
            <a:t>BENEFICIOS INTANGIBLES</a:t>
          </a:r>
        </a:p>
      </dgm:t>
    </dgm:pt>
    <dgm:pt modelId="{085950E5-0B6C-4475-900C-9B26879C2FE9}" type="parTrans" cxnId="{50866753-2FDB-4D98-9FF2-7036779AB731}">
      <dgm:prSet/>
      <dgm:spPr/>
      <dgm:t>
        <a:bodyPr/>
        <a:lstStyle/>
        <a:p>
          <a:endParaRPr lang="es-CO"/>
        </a:p>
      </dgm:t>
    </dgm:pt>
    <dgm:pt modelId="{BD098E2C-80F2-4B30-9594-2691D3AE6A99}" type="sibTrans" cxnId="{50866753-2FDB-4D98-9FF2-7036779AB731}">
      <dgm:prSet/>
      <dgm:spPr/>
      <dgm:t>
        <a:bodyPr/>
        <a:lstStyle/>
        <a:p>
          <a:endParaRPr lang="es-CO"/>
        </a:p>
      </dgm:t>
    </dgm:pt>
    <dgm:pt modelId="{6C092291-C4F1-418A-AD78-1CB9335B94D0}">
      <dgm:prSet phldrT="[Texto]"/>
      <dgm:spPr/>
      <dgm:t>
        <a:bodyPr/>
        <a:lstStyle/>
        <a:p>
          <a:r>
            <a:rPr lang="es-CO" dirty="0" smtClean="0"/>
            <a:t>Escriba aquí</a:t>
          </a:r>
          <a:endParaRPr lang="es-CO" dirty="0"/>
        </a:p>
      </dgm:t>
    </dgm:pt>
    <dgm:pt modelId="{24BA9129-07F7-4CC3-BAD1-7C5E2D6BDD79}" type="parTrans" cxnId="{DF9E25AA-E45C-4C33-8F0A-A0BEC3A59DD7}">
      <dgm:prSet/>
      <dgm:spPr/>
      <dgm:t>
        <a:bodyPr/>
        <a:lstStyle/>
        <a:p>
          <a:endParaRPr lang="es-CO"/>
        </a:p>
      </dgm:t>
    </dgm:pt>
    <dgm:pt modelId="{A0F42341-DE89-48B6-B547-EE78DB1A0665}" type="sibTrans" cxnId="{DF9E25AA-E45C-4C33-8F0A-A0BEC3A59DD7}">
      <dgm:prSet/>
      <dgm:spPr/>
      <dgm:t>
        <a:bodyPr/>
        <a:lstStyle/>
        <a:p>
          <a:endParaRPr lang="es-CO"/>
        </a:p>
      </dgm:t>
    </dgm:pt>
    <dgm:pt modelId="{7ACA1C04-2DBE-46F3-9F9D-FB48F6F3C041}">
      <dgm:prSet phldrT="[Texto]"/>
      <dgm:spPr/>
      <dgm:t>
        <a:bodyPr/>
        <a:lstStyle/>
        <a:p>
          <a:r>
            <a:rPr lang="es-CO" dirty="0"/>
            <a:t>USO PRIMARIO</a:t>
          </a:r>
        </a:p>
      </dgm:t>
    </dgm:pt>
    <dgm:pt modelId="{8FCD6145-3297-4040-904F-A328D519C4C6}" type="parTrans" cxnId="{33C9A1EB-F80C-450A-935F-685CA62C7CA5}">
      <dgm:prSet/>
      <dgm:spPr/>
      <dgm:t>
        <a:bodyPr/>
        <a:lstStyle/>
        <a:p>
          <a:endParaRPr lang="es-CO"/>
        </a:p>
      </dgm:t>
    </dgm:pt>
    <dgm:pt modelId="{4EADD75A-7AF4-41C5-80D2-AD624353DEC4}" type="sibTrans" cxnId="{33C9A1EB-F80C-450A-935F-685CA62C7CA5}">
      <dgm:prSet/>
      <dgm:spPr/>
      <dgm:t>
        <a:bodyPr/>
        <a:lstStyle/>
        <a:p>
          <a:endParaRPr lang="es-CO"/>
        </a:p>
      </dgm:t>
    </dgm:pt>
    <dgm:pt modelId="{035BECE1-9F03-4060-B74E-8FC7EE108384}">
      <dgm:prSet phldrT="[Texto]"/>
      <dgm:spPr/>
      <dgm:t>
        <a:bodyPr/>
        <a:lstStyle/>
        <a:p>
          <a:r>
            <a:rPr lang="es-CO" dirty="0" smtClean="0"/>
            <a:t> Escriba aquí</a:t>
          </a:r>
          <a:endParaRPr lang="es-CO" dirty="0"/>
        </a:p>
      </dgm:t>
    </dgm:pt>
    <dgm:pt modelId="{2437C7D0-352F-4A1B-B0AF-1EE5A99EDBBD}" type="parTrans" cxnId="{2B147986-9155-4DE7-ABFF-20BB4F6C4177}">
      <dgm:prSet/>
      <dgm:spPr/>
      <dgm:t>
        <a:bodyPr/>
        <a:lstStyle/>
        <a:p>
          <a:endParaRPr lang="es-CO"/>
        </a:p>
      </dgm:t>
    </dgm:pt>
    <dgm:pt modelId="{FB338A6B-7FBF-4346-A8C7-F6CA980B0298}" type="sibTrans" cxnId="{2B147986-9155-4DE7-ABFF-20BB4F6C4177}">
      <dgm:prSet/>
      <dgm:spPr/>
      <dgm:t>
        <a:bodyPr/>
        <a:lstStyle/>
        <a:p>
          <a:endParaRPr lang="es-CO"/>
        </a:p>
      </dgm:t>
    </dgm:pt>
    <dgm:pt modelId="{A90C8896-532E-49EA-9A34-C6D7B68C8665}">
      <dgm:prSet/>
      <dgm:spPr/>
      <dgm:t>
        <a:bodyPr/>
        <a:lstStyle/>
        <a:p>
          <a:r>
            <a:rPr lang="es-CO" dirty="0"/>
            <a:t>USO SECUNDARIO</a:t>
          </a:r>
        </a:p>
      </dgm:t>
    </dgm:pt>
    <dgm:pt modelId="{37B08838-13BF-4A74-B107-247475BFA247}" type="parTrans" cxnId="{0A499A6E-6B59-416B-8AB3-4EE44DB5AE45}">
      <dgm:prSet/>
      <dgm:spPr/>
      <dgm:t>
        <a:bodyPr/>
        <a:lstStyle/>
        <a:p>
          <a:endParaRPr lang="es-CO"/>
        </a:p>
      </dgm:t>
    </dgm:pt>
    <dgm:pt modelId="{A93D3B7A-8C4E-4569-BF56-EBE83E74C469}" type="sibTrans" cxnId="{0A499A6E-6B59-416B-8AB3-4EE44DB5AE45}">
      <dgm:prSet/>
      <dgm:spPr/>
      <dgm:t>
        <a:bodyPr/>
        <a:lstStyle/>
        <a:p>
          <a:endParaRPr lang="es-CO"/>
        </a:p>
      </dgm:t>
    </dgm:pt>
    <dgm:pt modelId="{FA68DF0E-5F2D-465B-8A55-1CC0CE725E5E}">
      <dgm:prSet/>
      <dgm:spPr/>
      <dgm:t>
        <a:bodyPr/>
        <a:lstStyle/>
        <a:p>
          <a:r>
            <a:rPr lang="es-CO" dirty="0"/>
            <a:t>BENEFICIOS TANGIBLES</a:t>
          </a:r>
        </a:p>
      </dgm:t>
    </dgm:pt>
    <dgm:pt modelId="{EAF460C2-85C9-4B8B-820F-5994F4F6141A}" type="parTrans" cxnId="{91326D85-1B7F-436F-BDA4-0E098AE64B16}">
      <dgm:prSet/>
      <dgm:spPr/>
      <dgm:t>
        <a:bodyPr/>
        <a:lstStyle/>
        <a:p>
          <a:endParaRPr lang="es-CO"/>
        </a:p>
      </dgm:t>
    </dgm:pt>
    <dgm:pt modelId="{356F0801-0F33-4590-AB47-34463A265AB0}" type="sibTrans" cxnId="{91326D85-1B7F-436F-BDA4-0E098AE64B16}">
      <dgm:prSet/>
      <dgm:spPr/>
      <dgm:t>
        <a:bodyPr/>
        <a:lstStyle/>
        <a:p>
          <a:endParaRPr lang="es-CO"/>
        </a:p>
      </dgm:t>
    </dgm:pt>
    <dgm:pt modelId="{5F1D094F-D532-49AC-95ED-D7E5B2AB911B}">
      <dgm:prSet/>
      <dgm:spPr/>
      <dgm:t>
        <a:bodyPr/>
        <a:lstStyle/>
        <a:p>
          <a:r>
            <a:rPr lang="es-CO" dirty="0" smtClean="0"/>
            <a:t>Escriba aquí</a:t>
          </a:r>
          <a:endParaRPr lang="es-CO" dirty="0"/>
        </a:p>
      </dgm:t>
    </dgm:pt>
    <dgm:pt modelId="{CFC81F78-C7AF-438A-AD6C-BA5EB751A4E4}" type="parTrans" cxnId="{B54D11ED-4C8B-4561-8E73-0C58FD8CB528}">
      <dgm:prSet/>
      <dgm:spPr/>
      <dgm:t>
        <a:bodyPr/>
        <a:lstStyle/>
        <a:p>
          <a:endParaRPr lang="es-ES"/>
        </a:p>
      </dgm:t>
    </dgm:pt>
    <dgm:pt modelId="{BA023A60-1415-4A2B-B1AD-ED22D2F13A20}" type="sibTrans" cxnId="{B54D11ED-4C8B-4561-8E73-0C58FD8CB528}">
      <dgm:prSet/>
      <dgm:spPr/>
      <dgm:t>
        <a:bodyPr/>
        <a:lstStyle/>
        <a:p>
          <a:endParaRPr lang="es-ES"/>
        </a:p>
      </dgm:t>
    </dgm:pt>
    <dgm:pt modelId="{02578328-6832-4DB1-9428-D35C8B5D3D4E}">
      <dgm:prSet phldrT="[Texto]"/>
      <dgm:spPr/>
      <dgm:t>
        <a:bodyPr/>
        <a:lstStyle/>
        <a:p>
          <a:r>
            <a:rPr lang="es-CO" dirty="0" smtClean="0"/>
            <a:t>Escriba aquí</a:t>
          </a:r>
          <a:endParaRPr lang="es-CO" dirty="0"/>
        </a:p>
      </dgm:t>
    </dgm:pt>
    <dgm:pt modelId="{ACAED84C-BFCE-4010-813B-6BF68B3F9CB3}" type="sibTrans" cxnId="{6AAD8A14-B23B-4F22-B952-6DBDD1FFB30E}">
      <dgm:prSet/>
      <dgm:spPr/>
      <dgm:t>
        <a:bodyPr/>
        <a:lstStyle/>
        <a:p>
          <a:endParaRPr lang="es-CO"/>
        </a:p>
      </dgm:t>
    </dgm:pt>
    <dgm:pt modelId="{D5917EAA-4FDE-4F87-8C3D-C545CA646E59}" type="parTrans" cxnId="{6AAD8A14-B23B-4F22-B952-6DBDD1FFB30E}">
      <dgm:prSet/>
      <dgm:spPr/>
      <dgm:t>
        <a:bodyPr/>
        <a:lstStyle/>
        <a:p>
          <a:endParaRPr lang="es-CO"/>
        </a:p>
      </dgm:t>
    </dgm:pt>
    <dgm:pt modelId="{015BCD10-9148-4B8F-9232-6B7D636491C6}" type="pres">
      <dgm:prSet presAssocID="{046F634E-5BEF-49C3-8BC8-3E2E3DAC4D2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3344972-DB83-46F3-BF05-EB6341FC6B24}" type="pres">
      <dgm:prSet presAssocID="{7ACA1C04-2DBE-46F3-9F9D-FB48F6F3C041}" presName="linNode" presStyleCnt="0"/>
      <dgm:spPr/>
    </dgm:pt>
    <dgm:pt modelId="{18441025-1578-4DF9-955F-80FB68F6C682}" type="pres">
      <dgm:prSet presAssocID="{7ACA1C04-2DBE-46F3-9F9D-FB48F6F3C041}" presName="parentText" presStyleLbl="node1" presStyleIdx="0" presStyleCnt="4" custLinFactNeighborX="1733" custLinFactNeighborY="-292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E2BABAD-EC55-4C54-8B17-D5EE6559B8DF}" type="pres">
      <dgm:prSet presAssocID="{7ACA1C04-2DBE-46F3-9F9D-FB48F6F3C041}" presName="descendantText" presStyleLbl="alignAccFollowNode1" presStyleIdx="0" presStyleCnt="4" custLinFactNeighborX="2290" custLinFactNeighborY="-1024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617510-43A3-484B-A3A2-25021832EADF}" type="pres">
      <dgm:prSet presAssocID="{4EADD75A-7AF4-41C5-80D2-AD624353DEC4}" presName="sp" presStyleCnt="0"/>
      <dgm:spPr/>
    </dgm:pt>
    <dgm:pt modelId="{2C15888B-9AA8-463A-AE5A-3B3204BE15C8}" type="pres">
      <dgm:prSet presAssocID="{A90C8896-532E-49EA-9A34-C6D7B68C8665}" presName="linNode" presStyleCnt="0"/>
      <dgm:spPr/>
    </dgm:pt>
    <dgm:pt modelId="{BC86E87C-E882-4EE9-9958-1FC8289DCE4C}" type="pres">
      <dgm:prSet presAssocID="{A90C8896-532E-49EA-9A34-C6D7B68C8665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90576A0-A0AD-4B70-B463-331395158E21}" type="pres">
      <dgm:prSet presAssocID="{A90C8896-532E-49EA-9A34-C6D7B68C8665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92A946B-2D8D-4F23-9BE3-613473D87296}" type="pres">
      <dgm:prSet presAssocID="{A93D3B7A-8C4E-4569-BF56-EBE83E74C469}" presName="sp" presStyleCnt="0"/>
      <dgm:spPr/>
    </dgm:pt>
    <dgm:pt modelId="{9B0AECA8-7180-433C-A58A-F24193D03BB1}" type="pres">
      <dgm:prSet presAssocID="{FA68DF0E-5F2D-465B-8A55-1CC0CE725E5E}" presName="linNode" presStyleCnt="0"/>
      <dgm:spPr/>
    </dgm:pt>
    <dgm:pt modelId="{F50EB94A-F3D8-4AD0-A1EF-A724530574F8}" type="pres">
      <dgm:prSet presAssocID="{FA68DF0E-5F2D-465B-8A55-1CC0CE725E5E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EAC3557-7D15-462B-8AFB-0E92E59777A0}" type="pres">
      <dgm:prSet presAssocID="{FA68DF0E-5F2D-465B-8A55-1CC0CE725E5E}" presName="descendantText" presStyleLbl="alignAccFollowNode1" presStyleIdx="2" presStyleCnt="4" custLinFactNeighborX="-481" custLinFactNeighborY="37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0C4223A-E46F-45E8-8EE9-1F660022364E}" type="pres">
      <dgm:prSet presAssocID="{356F0801-0F33-4590-AB47-34463A265AB0}" presName="sp" presStyleCnt="0"/>
      <dgm:spPr/>
    </dgm:pt>
    <dgm:pt modelId="{2BB192DD-A40C-45AF-A875-AF3D4A395B6F}" type="pres">
      <dgm:prSet presAssocID="{4AB630CB-CC9A-4B48-B0CD-404BAD45BE3C}" presName="linNode" presStyleCnt="0"/>
      <dgm:spPr/>
    </dgm:pt>
    <dgm:pt modelId="{A53ECF0B-E604-44D2-B673-B2CC56BB32E5}" type="pres">
      <dgm:prSet presAssocID="{4AB630CB-CC9A-4B48-B0CD-404BAD45BE3C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69588D2-B48A-4949-A3D8-7CC8A192966F}" type="pres">
      <dgm:prSet presAssocID="{4AB630CB-CC9A-4B48-B0CD-404BAD45BE3C}" presName="descendantText" presStyleLbl="alignAccFollowNode1" presStyleIdx="3" presStyleCnt="4" custLinFactNeighborX="-1626" custLinFactNeighborY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6697D13-D285-4EA9-8B0D-FA886DEB7216}" type="presOf" srcId="{046F634E-5BEF-49C3-8BC8-3E2E3DAC4D29}" destId="{015BCD10-9148-4B8F-9232-6B7D636491C6}" srcOrd="0" destOrd="0" presId="urn:microsoft.com/office/officeart/2005/8/layout/vList5"/>
    <dgm:cxn modelId="{DF9E25AA-E45C-4C33-8F0A-A0BEC3A59DD7}" srcId="{4AB630CB-CC9A-4B48-B0CD-404BAD45BE3C}" destId="{6C092291-C4F1-418A-AD78-1CB9335B94D0}" srcOrd="0" destOrd="0" parTransId="{24BA9129-07F7-4CC3-BAD1-7C5E2D6BDD79}" sibTransId="{A0F42341-DE89-48B6-B547-EE78DB1A0665}"/>
    <dgm:cxn modelId="{2B147986-9155-4DE7-ABFF-20BB4F6C4177}" srcId="{7ACA1C04-2DBE-46F3-9F9D-FB48F6F3C041}" destId="{035BECE1-9F03-4060-B74E-8FC7EE108384}" srcOrd="0" destOrd="0" parTransId="{2437C7D0-352F-4A1B-B0AF-1EE5A99EDBBD}" sibTransId="{FB338A6B-7FBF-4346-A8C7-F6CA980B0298}"/>
    <dgm:cxn modelId="{9E99195E-EDF0-43A1-BDC0-CDC7395F62D2}" type="presOf" srcId="{7ACA1C04-2DBE-46F3-9F9D-FB48F6F3C041}" destId="{18441025-1578-4DF9-955F-80FB68F6C682}" srcOrd="0" destOrd="0" presId="urn:microsoft.com/office/officeart/2005/8/layout/vList5"/>
    <dgm:cxn modelId="{44AEFE59-D0D2-43C5-B157-04D5276E030C}" type="presOf" srcId="{FA68DF0E-5F2D-465B-8A55-1CC0CE725E5E}" destId="{F50EB94A-F3D8-4AD0-A1EF-A724530574F8}" srcOrd="0" destOrd="0" presId="urn:microsoft.com/office/officeart/2005/8/layout/vList5"/>
    <dgm:cxn modelId="{6AAD8A14-B23B-4F22-B952-6DBDD1FFB30E}" srcId="{FA68DF0E-5F2D-465B-8A55-1CC0CE725E5E}" destId="{02578328-6832-4DB1-9428-D35C8B5D3D4E}" srcOrd="0" destOrd="0" parTransId="{D5917EAA-4FDE-4F87-8C3D-C545CA646E59}" sibTransId="{ACAED84C-BFCE-4010-813B-6BF68B3F9CB3}"/>
    <dgm:cxn modelId="{76850E53-C1C3-44A3-9743-1F0D526C7AD0}" type="presOf" srcId="{4AB630CB-CC9A-4B48-B0CD-404BAD45BE3C}" destId="{A53ECF0B-E604-44D2-B673-B2CC56BB32E5}" srcOrd="0" destOrd="0" presId="urn:microsoft.com/office/officeart/2005/8/layout/vList5"/>
    <dgm:cxn modelId="{8D370EDB-8125-449A-B67B-5143832BC6D7}" type="presOf" srcId="{A90C8896-532E-49EA-9A34-C6D7B68C8665}" destId="{BC86E87C-E882-4EE9-9958-1FC8289DCE4C}" srcOrd="0" destOrd="0" presId="urn:microsoft.com/office/officeart/2005/8/layout/vList5"/>
    <dgm:cxn modelId="{AF7DF253-9DDA-42B3-89F0-30525ACFC1ED}" type="presOf" srcId="{5F1D094F-D532-49AC-95ED-D7E5B2AB911B}" destId="{390576A0-A0AD-4B70-B463-331395158E21}" srcOrd="0" destOrd="0" presId="urn:microsoft.com/office/officeart/2005/8/layout/vList5"/>
    <dgm:cxn modelId="{5BF49F0C-92C8-4D3D-AD22-CE43123C7C2F}" type="presOf" srcId="{035BECE1-9F03-4060-B74E-8FC7EE108384}" destId="{5E2BABAD-EC55-4C54-8B17-D5EE6559B8DF}" srcOrd="0" destOrd="0" presId="urn:microsoft.com/office/officeart/2005/8/layout/vList5"/>
    <dgm:cxn modelId="{50866753-2FDB-4D98-9FF2-7036779AB731}" srcId="{046F634E-5BEF-49C3-8BC8-3E2E3DAC4D29}" destId="{4AB630CB-CC9A-4B48-B0CD-404BAD45BE3C}" srcOrd="3" destOrd="0" parTransId="{085950E5-0B6C-4475-900C-9B26879C2FE9}" sibTransId="{BD098E2C-80F2-4B30-9594-2691D3AE6A99}"/>
    <dgm:cxn modelId="{7B4CCCFF-D790-4BC6-AE2C-4B1E47B213A7}" type="presOf" srcId="{02578328-6832-4DB1-9428-D35C8B5D3D4E}" destId="{DEAC3557-7D15-462B-8AFB-0E92E59777A0}" srcOrd="0" destOrd="0" presId="urn:microsoft.com/office/officeart/2005/8/layout/vList5"/>
    <dgm:cxn modelId="{B54D11ED-4C8B-4561-8E73-0C58FD8CB528}" srcId="{A90C8896-532E-49EA-9A34-C6D7B68C8665}" destId="{5F1D094F-D532-49AC-95ED-D7E5B2AB911B}" srcOrd="0" destOrd="0" parTransId="{CFC81F78-C7AF-438A-AD6C-BA5EB751A4E4}" sibTransId="{BA023A60-1415-4A2B-B1AD-ED22D2F13A20}"/>
    <dgm:cxn modelId="{33C9A1EB-F80C-450A-935F-685CA62C7CA5}" srcId="{046F634E-5BEF-49C3-8BC8-3E2E3DAC4D29}" destId="{7ACA1C04-2DBE-46F3-9F9D-FB48F6F3C041}" srcOrd="0" destOrd="0" parTransId="{8FCD6145-3297-4040-904F-A328D519C4C6}" sibTransId="{4EADD75A-7AF4-41C5-80D2-AD624353DEC4}"/>
    <dgm:cxn modelId="{EA2BF57D-BBD9-4CDA-A013-01B9FA2BB97C}" type="presOf" srcId="{6C092291-C4F1-418A-AD78-1CB9335B94D0}" destId="{C69588D2-B48A-4949-A3D8-7CC8A192966F}" srcOrd="0" destOrd="0" presId="urn:microsoft.com/office/officeart/2005/8/layout/vList5"/>
    <dgm:cxn modelId="{0A499A6E-6B59-416B-8AB3-4EE44DB5AE45}" srcId="{046F634E-5BEF-49C3-8BC8-3E2E3DAC4D29}" destId="{A90C8896-532E-49EA-9A34-C6D7B68C8665}" srcOrd="1" destOrd="0" parTransId="{37B08838-13BF-4A74-B107-247475BFA247}" sibTransId="{A93D3B7A-8C4E-4569-BF56-EBE83E74C469}"/>
    <dgm:cxn modelId="{91326D85-1B7F-436F-BDA4-0E098AE64B16}" srcId="{046F634E-5BEF-49C3-8BC8-3E2E3DAC4D29}" destId="{FA68DF0E-5F2D-465B-8A55-1CC0CE725E5E}" srcOrd="2" destOrd="0" parTransId="{EAF460C2-85C9-4B8B-820F-5994F4F6141A}" sibTransId="{356F0801-0F33-4590-AB47-34463A265AB0}"/>
    <dgm:cxn modelId="{E920964B-9CFF-40BA-B5AF-9BA6D9E1E8AA}" type="presParOf" srcId="{015BCD10-9148-4B8F-9232-6B7D636491C6}" destId="{A3344972-DB83-46F3-BF05-EB6341FC6B24}" srcOrd="0" destOrd="0" presId="urn:microsoft.com/office/officeart/2005/8/layout/vList5"/>
    <dgm:cxn modelId="{96895B9C-1C1B-4EA6-B774-52B2852D9D41}" type="presParOf" srcId="{A3344972-DB83-46F3-BF05-EB6341FC6B24}" destId="{18441025-1578-4DF9-955F-80FB68F6C682}" srcOrd="0" destOrd="0" presId="urn:microsoft.com/office/officeart/2005/8/layout/vList5"/>
    <dgm:cxn modelId="{313A8EBF-509B-4DA0-9E64-FD2042BFBDE6}" type="presParOf" srcId="{A3344972-DB83-46F3-BF05-EB6341FC6B24}" destId="{5E2BABAD-EC55-4C54-8B17-D5EE6559B8DF}" srcOrd="1" destOrd="0" presId="urn:microsoft.com/office/officeart/2005/8/layout/vList5"/>
    <dgm:cxn modelId="{2D2C5193-9771-45AF-A83B-CE6639EB78E2}" type="presParOf" srcId="{015BCD10-9148-4B8F-9232-6B7D636491C6}" destId="{1E617510-43A3-484B-A3A2-25021832EADF}" srcOrd="1" destOrd="0" presId="urn:microsoft.com/office/officeart/2005/8/layout/vList5"/>
    <dgm:cxn modelId="{A52B8F0E-34CC-4FA6-9FCC-80F5FF17D77F}" type="presParOf" srcId="{015BCD10-9148-4B8F-9232-6B7D636491C6}" destId="{2C15888B-9AA8-463A-AE5A-3B3204BE15C8}" srcOrd="2" destOrd="0" presId="urn:microsoft.com/office/officeart/2005/8/layout/vList5"/>
    <dgm:cxn modelId="{8A2CAFD2-BD40-4F51-89CB-3C546E7D419E}" type="presParOf" srcId="{2C15888B-9AA8-463A-AE5A-3B3204BE15C8}" destId="{BC86E87C-E882-4EE9-9958-1FC8289DCE4C}" srcOrd="0" destOrd="0" presId="urn:microsoft.com/office/officeart/2005/8/layout/vList5"/>
    <dgm:cxn modelId="{B39A6AB6-30CD-403B-8DD1-665BE3D7C2C0}" type="presParOf" srcId="{2C15888B-9AA8-463A-AE5A-3B3204BE15C8}" destId="{390576A0-A0AD-4B70-B463-331395158E21}" srcOrd="1" destOrd="0" presId="urn:microsoft.com/office/officeart/2005/8/layout/vList5"/>
    <dgm:cxn modelId="{3A10427A-C0E7-425B-91A0-7806DF387027}" type="presParOf" srcId="{015BCD10-9148-4B8F-9232-6B7D636491C6}" destId="{A92A946B-2D8D-4F23-9BE3-613473D87296}" srcOrd="3" destOrd="0" presId="urn:microsoft.com/office/officeart/2005/8/layout/vList5"/>
    <dgm:cxn modelId="{253ECF49-568D-4F2B-AE50-EBEDCA380B60}" type="presParOf" srcId="{015BCD10-9148-4B8F-9232-6B7D636491C6}" destId="{9B0AECA8-7180-433C-A58A-F24193D03BB1}" srcOrd="4" destOrd="0" presId="urn:microsoft.com/office/officeart/2005/8/layout/vList5"/>
    <dgm:cxn modelId="{D7C35964-69B5-45F4-A374-5A715EF72174}" type="presParOf" srcId="{9B0AECA8-7180-433C-A58A-F24193D03BB1}" destId="{F50EB94A-F3D8-4AD0-A1EF-A724530574F8}" srcOrd="0" destOrd="0" presId="urn:microsoft.com/office/officeart/2005/8/layout/vList5"/>
    <dgm:cxn modelId="{BAB9272F-1B4C-4891-B1D3-36AE2630F83B}" type="presParOf" srcId="{9B0AECA8-7180-433C-A58A-F24193D03BB1}" destId="{DEAC3557-7D15-462B-8AFB-0E92E59777A0}" srcOrd="1" destOrd="0" presId="urn:microsoft.com/office/officeart/2005/8/layout/vList5"/>
    <dgm:cxn modelId="{0B428CEB-CB82-48A2-9D66-5DD688808DFE}" type="presParOf" srcId="{015BCD10-9148-4B8F-9232-6B7D636491C6}" destId="{00C4223A-E46F-45E8-8EE9-1F660022364E}" srcOrd="5" destOrd="0" presId="urn:microsoft.com/office/officeart/2005/8/layout/vList5"/>
    <dgm:cxn modelId="{CD2F1973-3A1B-4BCF-8657-DBD91D6C778E}" type="presParOf" srcId="{015BCD10-9148-4B8F-9232-6B7D636491C6}" destId="{2BB192DD-A40C-45AF-A875-AF3D4A395B6F}" srcOrd="6" destOrd="0" presId="urn:microsoft.com/office/officeart/2005/8/layout/vList5"/>
    <dgm:cxn modelId="{2A533E2A-CAD9-4CB9-AE01-7CF7275EFFA2}" type="presParOf" srcId="{2BB192DD-A40C-45AF-A875-AF3D4A395B6F}" destId="{A53ECF0B-E604-44D2-B673-B2CC56BB32E5}" srcOrd="0" destOrd="0" presId="urn:microsoft.com/office/officeart/2005/8/layout/vList5"/>
    <dgm:cxn modelId="{DB3D77A9-BD84-457E-8973-64FE2A55C36D}" type="presParOf" srcId="{2BB192DD-A40C-45AF-A875-AF3D4A395B6F}" destId="{C69588D2-B48A-4949-A3D8-7CC8A192966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AE1A00C-76D8-4692-AE9B-A54C71DC3412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</dgm:pt>
    <dgm:pt modelId="{55B1F97E-A25D-4187-BAF7-4AB8970C96CA}">
      <dgm:prSet phldrT="[Texto]"/>
      <dgm:spPr/>
      <dgm:t>
        <a:bodyPr/>
        <a:lstStyle/>
        <a:p>
          <a:r>
            <a:rPr lang="es-ES" dirty="0" smtClean="0"/>
            <a:t>Sustitutos directos</a:t>
          </a:r>
          <a:endParaRPr lang="es-ES" dirty="0"/>
        </a:p>
      </dgm:t>
    </dgm:pt>
    <dgm:pt modelId="{7B44CFDE-C79A-45C9-A0B3-7282B69FB801}" type="parTrans" cxnId="{0F5B2F9A-BC76-40A9-A523-C18477DD0F8A}">
      <dgm:prSet/>
      <dgm:spPr/>
      <dgm:t>
        <a:bodyPr/>
        <a:lstStyle/>
        <a:p>
          <a:endParaRPr lang="es-ES"/>
        </a:p>
      </dgm:t>
    </dgm:pt>
    <dgm:pt modelId="{C40FBE3F-F663-4A50-AE25-F82120399C18}" type="sibTrans" cxnId="{0F5B2F9A-BC76-40A9-A523-C18477DD0F8A}">
      <dgm:prSet/>
      <dgm:spPr/>
      <dgm:t>
        <a:bodyPr/>
        <a:lstStyle/>
        <a:p>
          <a:endParaRPr lang="es-ES"/>
        </a:p>
      </dgm:t>
    </dgm:pt>
    <dgm:pt modelId="{9FCD41C7-DEC8-4021-99E8-229A7AC7E423}">
      <dgm:prSet phldrT="[Texto]"/>
      <dgm:spPr/>
      <dgm:t>
        <a:bodyPr/>
        <a:lstStyle/>
        <a:p>
          <a:r>
            <a:rPr lang="es-ES" dirty="0" smtClean="0"/>
            <a:t>Sustitutos indirectos</a:t>
          </a:r>
          <a:endParaRPr lang="es-ES" dirty="0"/>
        </a:p>
      </dgm:t>
    </dgm:pt>
    <dgm:pt modelId="{026FCD72-C56B-4AE2-A5C4-BF3E2B952C63}" type="parTrans" cxnId="{C38D4ED1-5090-478E-AFA9-A4A1A9C8A966}">
      <dgm:prSet/>
      <dgm:spPr/>
      <dgm:t>
        <a:bodyPr/>
        <a:lstStyle/>
        <a:p>
          <a:endParaRPr lang="es-ES"/>
        </a:p>
      </dgm:t>
    </dgm:pt>
    <dgm:pt modelId="{129DA1C7-2477-4A47-B25C-954557DA73A5}" type="sibTrans" cxnId="{C38D4ED1-5090-478E-AFA9-A4A1A9C8A966}">
      <dgm:prSet/>
      <dgm:spPr/>
      <dgm:t>
        <a:bodyPr/>
        <a:lstStyle/>
        <a:p>
          <a:endParaRPr lang="es-ES"/>
        </a:p>
      </dgm:t>
    </dgm:pt>
    <dgm:pt modelId="{360F5D5B-A1BF-4DB9-B925-ECB5D6CE8D3C}">
      <dgm:prSet phldrT="[Texto]"/>
      <dgm:spPr/>
      <dgm:t>
        <a:bodyPr/>
        <a:lstStyle/>
        <a:p>
          <a:r>
            <a:rPr lang="es-ES" dirty="0" smtClean="0"/>
            <a:t>Complementarios</a:t>
          </a:r>
          <a:endParaRPr lang="es-ES" dirty="0"/>
        </a:p>
      </dgm:t>
    </dgm:pt>
    <dgm:pt modelId="{C907E767-8EA2-430E-AF63-31E78B828FE8}" type="parTrans" cxnId="{02A0D152-F528-4B3B-B285-FA6F0BD3D01E}">
      <dgm:prSet/>
      <dgm:spPr/>
      <dgm:t>
        <a:bodyPr/>
        <a:lstStyle/>
        <a:p>
          <a:endParaRPr lang="es-ES"/>
        </a:p>
      </dgm:t>
    </dgm:pt>
    <dgm:pt modelId="{6AD5B364-A879-43C8-B1BB-02ABC163AD10}" type="sibTrans" cxnId="{02A0D152-F528-4B3B-B285-FA6F0BD3D01E}">
      <dgm:prSet/>
      <dgm:spPr/>
      <dgm:t>
        <a:bodyPr/>
        <a:lstStyle/>
        <a:p>
          <a:endParaRPr lang="es-ES"/>
        </a:p>
      </dgm:t>
    </dgm:pt>
    <dgm:pt modelId="{1E5DEF88-2F43-4AC4-9E0A-C095638DC266}">
      <dgm:prSet/>
      <dgm:spPr/>
      <dgm:t>
        <a:bodyPr/>
        <a:lstStyle/>
        <a:p>
          <a:r>
            <a:rPr lang="es-ES" dirty="0" smtClean="0"/>
            <a:t>Escriba aquí</a:t>
          </a:r>
          <a:endParaRPr lang="es-ES" dirty="0"/>
        </a:p>
      </dgm:t>
    </dgm:pt>
    <dgm:pt modelId="{897D23E5-F2FF-4106-9930-F47B74FEC215}" type="parTrans" cxnId="{6D41DCAC-0254-4341-B3E2-DE8036A56FF0}">
      <dgm:prSet/>
      <dgm:spPr/>
      <dgm:t>
        <a:bodyPr/>
        <a:lstStyle/>
        <a:p>
          <a:endParaRPr lang="es-ES"/>
        </a:p>
      </dgm:t>
    </dgm:pt>
    <dgm:pt modelId="{736E61EE-C178-41EC-88DD-8B3B409F7E03}" type="sibTrans" cxnId="{6D41DCAC-0254-4341-B3E2-DE8036A56FF0}">
      <dgm:prSet/>
      <dgm:spPr/>
      <dgm:t>
        <a:bodyPr/>
        <a:lstStyle/>
        <a:p>
          <a:endParaRPr lang="es-ES"/>
        </a:p>
      </dgm:t>
    </dgm:pt>
    <dgm:pt modelId="{E22763BF-DFA1-401E-812F-188EFDCFFD4F}">
      <dgm:prSet/>
      <dgm:spPr/>
      <dgm:t>
        <a:bodyPr/>
        <a:lstStyle/>
        <a:p>
          <a:r>
            <a:rPr lang="es-ES" dirty="0" smtClean="0"/>
            <a:t>Escriba aquí</a:t>
          </a:r>
          <a:endParaRPr lang="es-ES" dirty="0"/>
        </a:p>
      </dgm:t>
    </dgm:pt>
    <dgm:pt modelId="{E3238D00-3E38-4D20-916D-00D42ADFE337}" type="parTrans" cxnId="{2F33C093-6F3D-48BB-BC6C-DDD5A3C90204}">
      <dgm:prSet/>
      <dgm:spPr/>
      <dgm:t>
        <a:bodyPr/>
        <a:lstStyle/>
        <a:p>
          <a:endParaRPr lang="es-ES"/>
        </a:p>
      </dgm:t>
    </dgm:pt>
    <dgm:pt modelId="{60FF8D92-F4C9-436C-9BAC-CB6824F59973}" type="sibTrans" cxnId="{2F33C093-6F3D-48BB-BC6C-DDD5A3C90204}">
      <dgm:prSet/>
      <dgm:spPr/>
      <dgm:t>
        <a:bodyPr/>
        <a:lstStyle/>
        <a:p>
          <a:endParaRPr lang="es-ES"/>
        </a:p>
      </dgm:t>
    </dgm:pt>
    <dgm:pt modelId="{AA140D3F-4BD0-4769-8C8B-34B74F33604B}">
      <dgm:prSet/>
      <dgm:spPr/>
      <dgm:t>
        <a:bodyPr/>
        <a:lstStyle/>
        <a:p>
          <a:r>
            <a:rPr lang="es-ES" dirty="0" smtClean="0"/>
            <a:t>Escriba aquí</a:t>
          </a:r>
          <a:endParaRPr lang="es-ES" dirty="0"/>
        </a:p>
      </dgm:t>
    </dgm:pt>
    <dgm:pt modelId="{661C1728-DC96-4166-AEFE-2B9FD194614D}" type="parTrans" cxnId="{D901478A-EE41-40B0-A3E1-11D10F8084F4}">
      <dgm:prSet/>
      <dgm:spPr/>
      <dgm:t>
        <a:bodyPr/>
        <a:lstStyle/>
        <a:p>
          <a:endParaRPr lang="es-ES"/>
        </a:p>
      </dgm:t>
    </dgm:pt>
    <dgm:pt modelId="{40CEEC02-D527-455B-9D90-E197F9C60B26}" type="sibTrans" cxnId="{D901478A-EE41-40B0-A3E1-11D10F8084F4}">
      <dgm:prSet/>
      <dgm:spPr/>
      <dgm:t>
        <a:bodyPr/>
        <a:lstStyle/>
        <a:p>
          <a:endParaRPr lang="es-ES"/>
        </a:p>
      </dgm:t>
    </dgm:pt>
    <dgm:pt modelId="{9EFF678E-A0E7-4305-9293-F81570FC1C39}">
      <dgm:prSet/>
      <dgm:spPr/>
      <dgm:t>
        <a:bodyPr/>
        <a:lstStyle/>
        <a:p>
          <a:r>
            <a:rPr lang="es-ES" dirty="0" smtClean="0"/>
            <a:t>Escriba aquí</a:t>
          </a:r>
          <a:endParaRPr lang="es-ES" dirty="0"/>
        </a:p>
      </dgm:t>
    </dgm:pt>
    <dgm:pt modelId="{2B959FA2-EA47-4FE1-8242-50E3AA73262D}" type="parTrans" cxnId="{F08EF485-B1F1-4C09-ADC5-14E44EBEB23D}">
      <dgm:prSet/>
      <dgm:spPr/>
      <dgm:t>
        <a:bodyPr/>
        <a:lstStyle/>
        <a:p>
          <a:endParaRPr lang="es-ES"/>
        </a:p>
      </dgm:t>
    </dgm:pt>
    <dgm:pt modelId="{74764264-6E05-4D38-969A-C5DFE2AA2516}" type="sibTrans" cxnId="{F08EF485-B1F1-4C09-ADC5-14E44EBEB23D}">
      <dgm:prSet/>
      <dgm:spPr/>
      <dgm:t>
        <a:bodyPr/>
        <a:lstStyle/>
        <a:p>
          <a:endParaRPr lang="es-ES"/>
        </a:p>
      </dgm:t>
    </dgm:pt>
    <dgm:pt modelId="{09230FBC-F5E5-4566-893F-FC7172E964B8}">
      <dgm:prSet/>
      <dgm:spPr/>
      <dgm:t>
        <a:bodyPr/>
        <a:lstStyle/>
        <a:p>
          <a:r>
            <a:rPr lang="es-ES" dirty="0" smtClean="0"/>
            <a:t>Escriba aquí</a:t>
          </a:r>
          <a:endParaRPr lang="es-ES" dirty="0"/>
        </a:p>
      </dgm:t>
    </dgm:pt>
    <dgm:pt modelId="{417CCBB9-0C19-4CC0-A2C8-6892902A88D6}" type="parTrans" cxnId="{AA692D61-2521-49E8-8F90-3148FD870565}">
      <dgm:prSet/>
      <dgm:spPr/>
      <dgm:t>
        <a:bodyPr/>
        <a:lstStyle/>
        <a:p>
          <a:endParaRPr lang="es-ES"/>
        </a:p>
      </dgm:t>
    </dgm:pt>
    <dgm:pt modelId="{554250DD-6511-4CCE-8332-F3EA84A570CD}" type="sibTrans" cxnId="{AA692D61-2521-49E8-8F90-3148FD870565}">
      <dgm:prSet/>
      <dgm:spPr/>
      <dgm:t>
        <a:bodyPr/>
        <a:lstStyle/>
        <a:p>
          <a:endParaRPr lang="es-ES"/>
        </a:p>
      </dgm:t>
    </dgm:pt>
    <dgm:pt modelId="{A0BC82FD-476D-423C-B9D1-3542F503EAE6}">
      <dgm:prSet/>
      <dgm:spPr/>
      <dgm:t>
        <a:bodyPr/>
        <a:lstStyle/>
        <a:p>
          <a:r>
            <a:rPr lang="es-ES" dirty="0" smtClean="0"/>
            <a:t>Escriba aquí</a:t>
          </a:r>
          <a:endParaRPr lang="es-ES" dirty="0"/>
        </a:p>
      </dgm:t>
    </dgm:pt>
    <dgm:pt modelId="{1D76F2DC-A773-422A-A3EA-917F528F0354}" type="parTrans" cxnId="{DEECE5DD-97B0-4388-B1B9-BB2187984004}">
      <dgm:prSet/>
      <dgm:spPr/>
      <dgm:t>
        <a:bodyPr/>
        <a:lstStyle/>
        <a:p>
          <a:endParaRPr lang="es-ES"/>
        </a:p>
      </dgm:t>
    </dgm:pt>
    <dgm:pt modelId="{CB942B47-C84C-4292-BA93-154A0C4065D5}" type="sibTrans" cxnId="{DEECE5DD-97B0-4388-B1B9-BB2187984004}">
      <dgm:prSet/>
      <dgm:spPr/>
      <dgm:t>
        <a:bodyPr/>
        <a:lstStyle/>
        <a:p>
          <a:endParaRPr lang="es-ES"/>
        </a:p>
      </dgm:t>
    </dgm:pt>
    <dgm:pt modelId="{FBB3EBDD-A5F9-426C-B840-C760A9C40FD2}">
      <dgm:prSet/>
      <dgm:spPr/>
      <dgm:t>
        <a:bodyPr/>
        <a:lstStyle/>
        <a:p>
          <a:r>
            <a:rPr lang="es-ES" dirty="0" smtClean="0"/>
            <a:t>Escriba aquí</a:t>
          </a:r>
          <a:endParaRPr lang="es-ES" dirty="0"/>
        </a:p>
      </dgm:t>
    </dgm:pt>
    <dgm:pt modelId="{4D8E0548-E383-426C-AA27-79D02DEBC415}" type="parTrans" cxnId="{4483E1D7-45A3-44B2-A3DA-17A15CF4FF0C}">
      <dgm:prSet/>
      <dgm:spPr/>
      <dgm:t>
        <a:bodyPr/>
        <a:lstStyle/>
        <a:p>
          <a:endParaRPr lang="es-ES"/>
        </a:p>
      </dgm:t>
    </dgm:pt>
    <dgm:pt modelId="{8CED4FEF-C311-477E-9711-CB8668432D49}" type="sibTrans" cxnId="{4483E1D7-45A3-44B2-A3DA-17A15CF4FF0C}">
      <dgm:prSet/>
      <dgm:spPr/>
      <dgm:t>
        <a:bodyPr/>
        <a:lstStyle/>
        <a:p>
          <a:endParaRPr lang="es-ES"/>
        </a:p>
      </dgm:t>
    </dgm:pt>
    <dgm:pt modelId="{94678408-47DA-4E73-BAEA-8993D45B30CA}">
      <dgm:prSet/>
      <dgm:spPr/>
      <dgm:t>
        <a:bodyPr/>
        <a:lstStyle/>
        <a:p>
          <a:r>
            <a:rPr lang="es-ES" dirty="0" smtClean="0"/>
            <a:t>Escriba aquí</a:t>
          </a:r>
          <a:endParaRPr lang="es-ES" dirty="0"/>
        </a:p>
      </dgm:t>
    </dgm:pt>
    <dgm:pt modelId="{CDD15493-1D99-4F4E-BA72-BF74A40DFEFE}" type="parTrans" cxnId="{AEFAC889-7171-482A-B024-F288FD48F029}">
      <dgm:prSet/>
      <dgm:spPr/>
      <dgm:t>
        <a:bodyPr/>
        <a:lstStyle/>
        <a:p>
          <a:endParaRPr lang="es-ES"/>
        </a:p>
      </dgm:t>
    </dgm:pt>
    <dgm:pt modelId="{D6A439A0-5182-4BE1-B0C8-1A6A6496B464}" type="sibTrans" cxnId="{AEFAC889-7171-482A-B024-F288FD48F029}">
      <dgm:prSet/>
      <dgm:spPr/>
      <dgm:t>
        <a:bodyPr/>
        <a:lstStyle/>
        <a:p>
          <a:endParaRPr lang="es-ES"/>
        </a:p>
      </dgm:t>
    </dgm:pt>
    <dgm:pt modelId="{E03B6E4E-7BD7-4411-89ED-A54A1582F9AA}">
      <dgm:prSet/>
      <dgm:spPr/>
      <dgm:t>
        <a:bodyPr/>
        <a:lstStyle/>
        <a:p>
          <a:r>
            <a:rPr lang="es-ES" dirty="0" smtClean="0"/>
            <a:t>Escriba aquí</a:t>
          </a:r>
          <a:endParaRPr lang="es-ES" dirty="0"/>
        </a:p>
      </dgm:t>
    </dgm:pt>
    <dgm:pt modelId="{24664907-106B-49DB-BE10-F6276997D8C8}" type="parTrans" cxnId="{F03503ED-5E8C-4B6B-81A7-F9467CCD2808}">
      <dgm:prSet/>
      <dgm:spPr/>
      <dgm:t>
        <a:bodyPr/>
        <a:lstStyle/>
        <a:p>
          <a:endParaRPr lang="es-ES"/>
        </a:p>
      </dgm:t>
    </dgm:pt>
    <dgm:pt modelId="{5029BB34-FE13-4042-8528-8C4F13CD7AB5}" type="sibTrans" cxnId="{F03503ED-5E8C-4B6B-81A7-F9467CCD2808}">
      <dgm:prSet/>
      <dgm:spPr/>
      <dgm:t>
        <a:bodyPr/>
        <a:lstStyle/>
        <a:p>
          <a:endParaRPr lang="es-ES"/>
        </a:p>
      </dgm:t>
    </dgm:pt>
    <dgm:pt modelId="{1D4C2474-8C8E-43D8-AB6B-5C17EF3D0AF1}" type="pres">
      <dgm:prSet presAssocID="{0AE1A00C-76D8-4692-AE9B-A54C71DC3412}" presName="theList" presStyleCnt="0">
        <dgm:presLayoutVars>
          <dgm:dir/>
          <dgm:animLvl val="lvl"/>
          <dgm:resizeHandles val="exact"/>
        </dgm:presLayoutVars>
      </dgm:prSet>
      <dgm:spPr/>
    </dgm:pt>
    <dgm:pt modelId="{F4520000-78CC-488F-A687-1075E2A54DD6}" type="pres">
      <dgm:prSet presAssocID="{55B1F97E-A25D-4187-BAF7-4AB8970C96CA}" presName="compNode" presStyleCnt="0"/>
      <dgm:spPr/>
    </dgm:pt>
    <dgm:pt modelId="{ADA6AB18-314F-4617-9EA4-F532F645CB25}" type="pres">
      <dgm:prSet presAssocID="{55B1F97E-A25D-4187-BAF7-4AB8970C96CA}" presName="aNode" presStyleLbl="bgShp" presStyleIdx="0" presStyleCnt="3"/>
      <dgm:spPr/>
      <dgm:t>
        <a:bodyPr/>
        <a:lstStyle/>
        <a:p>
          <a:endParaRPr lang="es-ES"/>
        </a:p>
      </dgm:t>
    </dgm:pt>
    <dgm:pt modelId="{D15AE466-E418-4741-A127-9978CBE53C64}" type="pres">
      <dgm:prSet presAssocID="{55B1F97E-A25D-4187-BAF7-4AB8970C96CA}" presName="textNode" presStyleLbl="bgShp" presStyleIdx="0" presStyleCnt="3"/>
      <dgm:spPr/>
      <dgm:t>
        <a:bodyPr/>
        <a:lstStyle/>
        <a:p>
          <a:endParaRPr lang="es-ES"/>
        </a:p>
      </dgm:t>
    </dgm:pt>
    <dgm:pt modelId="{92D1A809-B54B-4A4D-80FD-50FD2A043B81}" type="pres">
      <dgm:prSet presAssocID="{55B1F97E-A25D-4187-BAF7-4AB8970C96CA}" presName="compChildNode" presStyleCnt="0"/>
      <dgm:spPr/>
    </dgm:pt>
    <dgm:pt modelId="{51DF8F95-0C94-4AA1-8A68-F1E3CECEEC1A}" type="pres">
      <dgm:prSet presAssocID="{55B1F97E-A25D-4187-BAF7-4AB8970C96CA}" presName="theInnerList" presStyleCnt="0"/>
      <dgm:spPr/>
    </dgm:pt>
    <dgm:pt modelId="{C8EF79FE-90BF-4846-8974-E8DEF1E9140E}" type="pres">
      <dgm:prSet presAssocID="{1E5DEF88-2F43-4AC4-9E0A-C095638DC266}" presName="child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F6E1019-1BFA-46C4-993B-036ED2D6B4F1}" type="pres">
      <dgm:prSet presAssocID="{1E5DEF88-2F43-4AC4-9E0A-C095638DC266}" presName="aSpace2" presStyleCnt="0"/>
      <dgm:spPr/>
    </dgm:pt>
    <dgm:pt modelId="{9093CDD4-9440-4E20-9D31-62D0762D3D5A}" type="pres">
      <dgm:prSet presAssocID="{E22763BF-DFA1-401E-812F-188EFDCFFD4F}" presName="child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72CEC0F-97BF-412A-A489-72E7FD5AF34C}" type="pres">
      <dgm:prSet presAssocID="{E22763BF-DFA1-401E-812F-188EFDCFFD4F}" presName="aSpace2" presStyleCnt="0"/>
      <dgm:spPr/>
    </dgm:pt>
    <dgm:pt modelId="{8E72DEAC-6513-4CC8-A788-A9F326B778A6}" type="pres">
      <dgm:prSet presAssocID="{AA140D3F-4BD0-4769-8C8B-34B74F33604B}" presName="child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F251DF3-E806-4BCE-8D43-9E0591BA99AF}" type="pres">
      <dgm:prSet presAssocID="{55B1F97E-A25D-4187-BAF7-4AB8970C96CA}" presName="aSpace" presStyleCnt="0"/>
      <dgm:spPr/>
    </dgm:pt>
    <dgm:pt modelId="{783B59D1-CBF4-4B89-A6D8-D4195BF9EC5A}" type="pres">
      <dgm:prSet presAssocID="{9FCD41C7-DEC8-4021-99E8-229A7AC7E423}" presName="compNode" presStyleCnt="0"/>
      <dgm:spPr/>
    </dgm:pt>
    <dgm:pt modelId="{4C2AB60F-1B9C-49A7-969D-B355EE2D806B}" type="pres">
      <dgm:prSet presAssocID="{9FCD41C7-DEC8-4021-99E8-229A7AC7E423}" presName="aNode" presStyleLbl="bgShp" presStyleIdx="1" presStyleCnt="3"/>
      <dgm:spPr/>
      <dgm:t>
        <a:bodyPr/>
        <a:lstStyle/>
        <a:p>
          <a:endParaRPr lang="es-ES"/>
        </a:p>
      </dgm:t>
    </dgm:pt>
    <dgm:pt modelId="{CC652989-163E-4A8A-B610-387AA38C9F65}" type="pres">
      <dgm:prSet presAssocID="{9FCD41C7-DEC8-4021-99E8-229A7AC7E423}" presName="textNode" presStyleLbl="bgShp" presStyleIdx="1" presStyleCnt="3"/>
      <dgm:spPr/>
      <dgm:t>
        <a:bodyPr/>
        <a:lstStyle/>
        <a:p>
          <a:endParaRPr lang="es-ES"/>
        </a:p>
      </dgm:t>
    </dgm:pt>
    <dgm:pt modelId="{A1652AF3-BB4A-4A01-AF43-5466FB6D4336}" type="pres">
      <dgm:prSet presAssocID="{9FCD41C7-DEC8-4021-99E8-229A7AC7E423}" presName="compChildNode" presStyleCnt="0"/>
      <dgm:spPr/>
    </dgm:pt>
    <dgm:pt modelId="{F11DB0B2-48BA-4AC7-ADC3-3503C376E2F1}" type="pres">
      <dgm:prSet presAssocID="{9FCD41C7-DEC8-4021-99E8-229A7AC7E423}" presName="theInnerList" presStyleCnt="0"/>
      <dgm:spPr/>
    </dgm:pt>
    <dgm:pt modelId="{E017F026-B30F-4E5A-B357-599297569EBD}" type="pres">
      <dgm:prSet presAssocID="{9EFF678E-A0E7-4305-9293-F81570FC1C39}" presName="child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3E652CB-6B88-4785-8A38-4123DEF30A8D}" type="pres">
      <dgm:prSet presAssocID="{9EFF678E-A0E7-4305-9293-F81570FC1C39}" presName="aSpace2" presStyleCnt="0"/>
      <dgm:spPr/>
    </dgm:pt>
    <dgm:pt modelId="{35F73D83-01DF-4031-B1A8-85618BB801C4}" type="pres">
      <dgm:prSet presAssocID="{09230FBC-F5E5-4566-893F-FC7172E964B8}" presName="child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406777-8AA0-43A4-841E-2BEC88603283}" type="pres">
      <dgm:prSet presAssocID="{09230FBC-F5E5-4566-893F-FC7172E964B8}" presName="aSpace2" presStyleCnt="0"/>
      <dgm:spPr/>
    </dgm:pt>
    <dgm:pt modelId="{AD010F09-C3CD-4BE8-8140-7C6FFC301299}" type="pres">
      <dgm:prSet presAssocID="{A0BC82FD-476D-423C-B9D1-3542F503EAE6}" presName="child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C56DB75-E6BA-43A7-91BA-3907AD932744}" type="pres">
      <dgm:prSet presAssocID="{9FCD41C7-DEC8-4021-99E8-229A7AC7E423}" presName="aSpace" presStyleCnt="0"/>
      <dgm:spPr/>
    </dgm:pt>
    <dgm:pt modelId="{8CD8049B-2B31-4A82-8286-49DF8E735BB4}" type="pres">
      <dgm:prSet presAssocID="{360F5D5B-A1BF-4DB9-B925-ECB5D6CE8D3C}" presName="compNode" presStyleCnt="0"/>
      <dgm:spPr/>
    </dgm:pt>
    <dgm:pt modelId="{884B905C-DD79-424A-8314-2DDFED320069}" type="pres">
      <dgm:prSet presAssocID="{360F5D5B-A1BF-4DB9-B925-ECB5D6CE8D3C}" presName="aNode" presStyleLbl="bgShp" presStyleIdx="2" presStyleCnt="3"/>
      <dgm:spPr/>
      <dgm:t>
        <a:bodyPr/>
        <a:lstStyle/>
        <a:p>
          <a:endParaRPr lang="es-ES"/>
        </a:p>
      </dgm:t>
    </dgm:pt>
    <dgm:pt modelId="{4BDEB6EB-DB8F-438D-B757-B787AE2F9D49}" type="pres">
      <dgm:prSet presAssocID="{360F5D5B-A1BF-4DB9-B925-ECB5D6CE8D3C}" presName="textNode" presStyleLbl="bgShp" presStyleIdx="2" presStyleCnt="3"/>
      <dgm:spPr/>
      <dgm:t>
        <a:bodyPr/>
        <a:lstStyle/>
        <a:p>
          <a:endParaRPr lang="es-ES"/>
        </a:p>
      </dgm:t>
    </dgm:pt>
    <dgm:pt modelId="{29707B51-D1A2-4068-A4C6-8001CB9ACBE1}" type="pres">
      <dgm:prSet presAssocID="{360F5D5B-A1BF-4DB9-B925-ECB5D6CE8D3C}" presName="compChildNode" presStyleCnt="0"/>
      <dgm:spPr/>
    </dgm:pt>
    <dgm:pt modelId="{2E664DDB-0231-47B9-8806-EC00A8F03DBA}" type="pres">
      <dgm:prSet presAssocID="{360F5D5B-A1BF-4DB9-B925-ECB5D6CE8D3C}" presName="theInnerList" presStyleCnt="0"/>
      <dgm:spPr/>
    </dgm:pt>
    <dgm:pt modelId="{F0CA66D4-7E2B-4466-82C9-6D1DDF70314D}" type="pres">
      <dgm:prSet presAssocID="{FBB3EBDD-A5F9-426C-B840-C760A9C40FD2}" presName="child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90BAA68-FAEA-4C94-8E7E-A83541F57C44}" type="pres">
      <dgm:prSet presAssocID="{FBB3EBDD-A5F9-426C-B840-C760A9C40FD2}" presName="aSpace2" presStyleCnt="0"/>
      <dgm:spPr/>
    </dgm:pt>
    <dgm:pt modelId="{32D79271-204B-4998-AD73-7ED9B68F5097}" type="pres">
      <dgm:prSet presAssocID="{94678408-47DA-4E73-BAEA-8993D45B30CA}" presName="child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19EAD61-5352-47F4-B42E-5068722C4789}" type="pres">
      <dgm:prSet presAssocID="{94678408-47DA-4E73-BAEA-8993D45B30CA}" presName="aSpace2" presStyleCnt="0"/>
      <dgm:spPr/>
    </dgm:pt>
    <dgm:pt modelId="{FB2E4E6F-84CC-408E-9004-0A69F0F43440}" type="pres">
      <dgm:prSet presAssocID="{E03B6E4E-7BD7-4411-89ED-A54A1582F9AA}" presName="child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20AA2CC-5A4E-4896-B333-F7517A955880}" type="presOf" srcId="{55B1F97E-A25D-4187-BAF7-4AB8970C96CA}" destId="{D15AE466-E418-4741-A127-9978CBE53C64}" srcOrd="1" destOrd="0" presId="urn:microsoft.com/office/officeart/2005/8/layout/lProcess2"/>
    <dgm:cxn modelId="{75E25758-1D4D-4E91-A74E-520D8E0B9370}" type="presOf" srcId="{94678408-47DA-4E73-BAEA-8993D45B30CA}" destId="{32D79271-204B-4998-AD73-7ED9B68F5097}" srcOrd="0" destOrd="0" presId="urn:microsoft.com/office/officeart/2005/8/layout/lProcess2"/>
    <dgm:cxn modelId="{DEECE5DD-97B0-4388-B1B9-BB2187984004}" srcId="{9FCD41C7-DEC8-4021-99E8-229A7AC7E423}" destId="{A0BC82FD-476D-423C-B9D1-3542F503EAE6}" srcOrd="2" destOrd="0" parTransId="{1D76F2DC-A773-422A-A3EA-917F528F0354}" sibTransId="{CB942B47-C84C-4292-BA93-154A0C4065D5}"/>
    <dgm:cxn modelId="{02A0D152-F528-4B3B-B285-FA6F0BD3D01E}" srcId="{0AE1A00C-76D8-4692-AE9B-A54C71DC3412}" destId="{360F5D5B-A1BF-4DB9-B925-ECB5D6CE8D3C}" srcOrd="2" destOrd="0" parTransId="{C907E767-8EA2-430E-AF63-31E78B828FE8}" sibTransId="{6AD5B364-A879-43C8-B1BB-02ABC163AD10}"/>
    <dgm:cxn modelId="{860AE37E-8F17-4527-82B8-8329766103D4}" type="presOf" srcId="{360F5D5B-A1BF-4DB9-B925-ECB5D6CE8D3C}" destId="{884B905C-DD79-424A-8314-2DDFED320069}" srcOrd="0" destOrd="0" presId="urn:microsoft.com/office/officeart/2005/8/layout/lProcess2"/>
    <dgm:cxn modelId="{50E4B075-197F-452E-9E45-5A8497F5C079}" type="presOf" srcId="{0AE1A00C-76D8-4692-AE9B-A54C71DC3412}" destId="{1D4C2474-8C8E-43D8-AB6B-5C17EF3D0AF1}" srcOrd="0" destOrd="0" presId="urn:microsoft.com/office/officeart/2005/8/layout/lProcess2"/>
    <dgm:cxn modelId="{D901478A-EE41-40B0-A3E1-11D10F8084F4}" srcId="{55B1F97E-A25D-4187-BAF7-4AB8970C96CA}" destId="{AA140D3F-4BD0-4769-8C8B-34B74F33604B}" srcOrd="2" destOrd="0" parTransId="{661C1728-DC96-4166-AEFE-2B9FD194614D}" sibTransId="{40CEEC02-D527-455B-9D90-E197F9C60B26}"/>
    <dgm:cxn modelId="{BCE10438-6D62-47E1-8751-E79796711D04}" type="presOf" srcId="{A0BC82FD-476D-423C-B9D1-3542F503EAE6}" destId="{AD010F09-C3CD-4BE8-8140-7C6FFC301299}" srcOrd="0" destOrd="0" presId="urn:microsoft.com/office/officeart/2005/8/layout/lProcess2"/>
    <dgm:cxn modelId="{188E8743-834C-4559-A325-44D517F327CC}" type="presOf" srcId="{E22763BF-DFA1-401E-812F-188EFDCFFD4F}" destId="{9093CDD4-9440-4E20-9D31-62D0762D3D5A}" srcOrd="0" destOrd="0" presId="urn:microsoft.com/office/officeart/2005/8/layout/lProcess2"/>
    <dgm:cxn modelId="{F031C6A3-6FC0-4F76-8B7C-6AB29AEB867C}" type="presOf" srcId="{E03B6E4E-7BD7-4411-89ED-A54A1582F9AA}" destId="{FB2E4E6F-84CC-408E-9004-0A69F0F43440}" srcOrd="0" destOrd="0" presId="urn:microsoft.com/office/officeart/2005/8/layout/lProcess2"/>
    <dgm:cxn modelId="{4483E1D7-45A3-44B2-A3DA-17A15CF4FF0C}" srcId="{360F5D5B-A1BF-4DB9-B925-ECB5D6CE8D3C}" destId="{FBB3EBDD-A5F9-426C-B840-C760A9C40FD2}" srcOrd="0" destOrd="0" parTransId="{4D8E0548-E383-426C-AA27-79D02DEBC415}" sibTransId="{8CED4FEF-C311-477E-9711-CB8668432D49}"/>
    <dgm:cxn modelId="{C38D4ED1-5090-478E-AFA9-A4A1A9C8A966}" srcId="{0AE1A00C-76D8-4692-AE9B-A54C71DC3412}" destId="{9FCD41C7-DEC8-4021-99E8-229A7AC7E423}" srcOrd="1" destOrd="0" parTransId="{026FCD72-C56B-4AE2-A5C4-BF3E2B952C63}" sibTransId="{129DA1C7-2477-4A47-B25C-954557DA73A5}"/>
    <dgm:cxn modelId="{6D41DCAC-0254-4341-B3E2-DE8036A56FF0}" srcId="{55B1F97E-A25D-4187-BAF7-4AB8970C96CA}" destId="{1E5DEF88-2F43-4AC4-9E0A-C095638DC266}" srcOrd="0" destOrd="0" parTransId="{897D23E5-F2FF-4106-9930-F47B74FEC215}" sibTransId="{736E61EE-C178-41EC-88DD-8B3B409F7E03}"/>
    <dgm:cxn modelId="{F03503ED-5E8C-4B6B-81A7-F9467CCD2808}" srcId="{360F5D5B-A1BF-4DB9-B925-ECB5D6CE8D3C}" destId="{E03B6E4E-7BD7-4411-89ED-A54A1582F9AA}" srcOrd="2" destOrd="0" parTransId="{24664907-106B-49DB-BE10-F6276997D8C8}" sibTransId="{5029BB34-FE13-4042-8528-8C4F13CD7AB5}"/>
    <dgm:cxn modelId="{40844C71-6B3F-4236-B867-D27222127EB8}" type="presOf" srcId="{360F5D5B-A1BF-4DB9-B925-ECB5D6CE8D3C}" destId="{4BDEB6EB-DB8F-438D-B757-B787AE2F9D49}" srcOrd="1" destOrd="0" presId="urn:microsoft.com/office/officeart/2005/8/layout/lProcess2"/>
    <dgm:cxn modelId="{4302A726-5B82-4D90-81DA-C9D8ABABC867}" type="presOf" srcId="{9EFF678E-A0E7-4305-9293-F81570FC1C39}" destId="{E017F026-B30F-4E5A-B357-599297569EBD}" srcOrd="0" destOrd="0" presId="urn:microsoft.com/office/officeart/2005/8/layout/lProcess2"/>
    <dgm:cxn modelId="{9309C07F-165E-4863-95F3-3936300EA66C}" type="presOf" srcId="{9FCD41C7-DEC8-4021-99E8-229A7AC7E423}" destId="{4C2AB60F-1B9C-49A7-969D-B355EE2D806B}" srcOrd="0" destOrd="0" presId="urn:microsoft.com/office/officeart/2005/8/layout/lProcess2"/>
    <dgm:cxn modelId="{716AADD3-4FDB-495D-97F8-828DADC234D6}" type="presOf" srcId="{FBB3EBDD-A5F9-426C-B840-C760A9C40FD2}" destId="{F0CA66D4-7E2B-4466-82C9-6D1DDF70314D}" srcOrd="0" destOrd="0" presId="urn:microsoft.com/office/officeart/2005/8/layout/lProcess2"/>
    <dgm:cxn modelId="{291E5208-CFEC-4B39-9F48-8CF2758F2D8C}" type="presOf" srcId="{AA140D3F-4BD0-4769-8C8B-34B74F33604B}" destId="{8E72DEAC-6513-4CC8-A788-A9F326B778A6}" srcOrd="0" destOrd="0" presId="urn:microsoft.com/office/officeart/2005/8/layout/lProcess2"/>
    <dgm:cxn modelId="{014DDD2D-F889-48B2-A5D4-444AC194783D}" type="presOf" srcId="{09230FBC-F5E5-4566-893F-FC7172E964B8}" destId="{35F73D83-01DF-4031-B1A8-85618BB801C4}" srcOrd="0" destOrd="0" presId="urn:microsoft.com/office/officeart/2005/8/layout/lProcess2"/>
    <dgm:cxn modelId="{DCC335B7-EC9E-4C30-8F24-01E522E93D9C}" type="presOf" srcId="{9FCD41C7-DEC8-4021-99E8-229A7AC7E423}" destId="{CC652989-163E-4A8A-B610-387AA38C9F65}" srcOrd="1" destOrd="0" presId="urn:microsoft.com/office/officeart/2005/8/layout/lProcess2"/>
    <dgm:cxn modelId="{F08EF485-B1F1-4C09-ADC5-14E44EBEB23D}" srcId="{9FCD41C7-DEC8-4021-99E8-229A7AC7E423}" destId="{9EFF678E-A0E7-4305-9293-F81570FC1C39}" srcOrd="0" destOrd="0" parTransId="{2B959FA2-EA47-4FE1-8242-50E3AA73262D}" sibTransId="{74764264-6E05-4D38-969A-C5DFE2AA2516}"/>
    <dgm:cxn modelId="{0F5B2F9A-BC76-40A9-A523-C18477DD0F8A}" srcId="{0AE1A00C-76D8-4692-AE9B-A54C71DC3412}" destId="{55B1F97E-A25D-4187-BAF7-4AB8970C96CA}" srcOrd="0" destOrd="0" parTransId="{7B44CFDE-C79A-45C9-A0B3-7282B69FB801}" sibTransId="{C40FBE3F-F663-4A50-AE25-F82120399C18}"/>
    <dgm:cxn modelId="{AEFAC889-7171-482A-B024-F288FD48F029}" srcId="{360F5D5B-A1BF-4DB9-B925-ECB5D6CE8D3C}" destId="{94678408-47DA-4E73-BAEA-8993D45B30CA}" srcOrd="1" destOrd="0" parTransId="{CDD15493-1D99-4F4E-BA72-BF74A40DFEFE}" sibTransId="{D6A439A0-5182-4BE1-B0C8-1A6A6496B464}"/>
    <dgm:cxn modelId="{A1B65E2D-08D5-4DB8-87B6-EA939618511D}" type="presOf" srcId="{55B1F97E-A25D-4187-BAF7-4AB8970C96CA}" destId="{ADA6AB18-314F-4617-9EA4-F532F645CB25}" srcOrd="0" destOrd="0" presId="urn:microsoft.com/office/officeart/2005/8/layout/lProcess2"/>
    <dgm:cxn modelId="{46D367ED-43FE-44DC-8CA4-D6C3F9913BA0}" type="presOf" srcId="{1E5DEF88-2F43-4AC4-9E0A-C095638DC266}" destId="{C8EF79FE-90BF-4846-8974-E8DEF1E9140E}" srcOrd="0" destOrd="0" presId="urn:microsoft.com/office/officeart/2005/8/layout/lProcess2"/>
    <dgm:cxn modelId="{2F33C093-6F3D-48BB-BC6C-DDD5A3C90204}" srcId="{55B1F97E-A25D-4187-BAF7-4AB8970C96CA}" destId="{E22763BF-DFA1-401E-812F-188EFDCFFD4F}" srcOrd="1" destOrd="0" parTransId="{E3238D00-3E38-4D20-916D-00D42ADFE337}" sibTransId="{60FF8D92-F4C9-436C-9BAC-CB6824F59973}"/>
    <dgm:cxn modelId="{AA692D61-2521-49E8-8F90-3148FD870565}" srcId="{9FCD41C7-DEC8-4021-99E8-229A7AC7E423}" destId="{09230FBC-F5E5-4566-893F-FC7172E964B8}" srcOrd="1" destOrd="0" parTransId="{417CCBB9-0C19-4CC0-A2C8-6892902A88D6}" sibTransId="{554250DD-6511-4CCE-8332-F3EA84A570CD}"/>
    <dgm:cxn modelId="{891C9F17-17F2-47FA-87E3-FA61753027B5}" type="presParOf" srcId="{1D4C2474-8C8E-43D8-AB6B-5C17EF3D0AF1}" destId="{F4520000-78CC-488F-A687-1075E2A54DD6}" srcOrd="0" destOrd="0" presId="urn:microsoft.com/office/officeart/2005/8/layout/lProcess2"/>
    <dgm:cxn modelId="{AC141A64-C6A0-42AB-95B4-AB7B80333155}" type="presParOf" srcId="{F4520000-78CC-488F-A687-1075E2A54DD6}" destId="{ADA6AB18-314F-4617-9EA4-F532F645CB25}" srcOrd="0" destOrd="0" presId="urn:microsoft.com/office/officeart/2005/8/layout/lProcess2"/>
    <dgm:cxn modelId="{8893F7CC-F1E4-478F-B000-9520E6446F57}" type="presParOf" srcId="{F4520000-78CC-488F-A687-1075E2A54DD6}" destId="{D15AE466-E418-4741-A127-9978CBE53C64}" srcOrd="1" destOrd="0" presId="urn:microsoft.com/office/officeart/2005/8/layout/lProcess2"/>
    <dgm:cxn modelId="{44B39857-2292-43E0-8E80-5DAF7D27E6DC}" type="presParOf" srcId="{F4520000-78CC-488F-A687-1075E2A54DD6}" destId="{92D1A809-B54B-4A4D-80FD-50FD2A043B81}" srcOrd="2" destOrd="0" presId="urn:microsoft.com/office/officeart/2005/8/layout/lProcess2"/>
    <dgm:cxn modelId="{AA64315B-9C87-4575-92E7-FF03FADD17B2}" type="presParOf" srcId="{92D1A809-B54B-4A4D-80FD-50FD2A043B81}" destId="{51DF8F95-0C94-4AA1-8A68-F1E3CECEEC1A}" srcOrd="0" destOrd="0" presId="urn:microsoft.com/office/officeart/2005/8/layout/lProcess2"/>
    <dgm:cxn modelId="{CBDFCD55-E4D5-4AB6-AACE-9555EE33B27D}" type="presParOf" srcId="{51DF8F95-0C94-4AA1-8A68-F1E3CECEEC1A}" destId="{C8EF79FE-90BF-4846-8974-E8DEF1E9140E}" srcOrd="0" destOrd="0" presId="urn:microsoft.com/office/officeart/2005/8/layout/lProcess2"/>
    <dgm:cxn modelId="{80CA36DD-41EF-4AFC-80B0-EC4037EED01D}" type="presParOf" srcId="{51DF8F95-0C94-4AA1-8A68-F1E3CECEEC1A}" destId="{DF6E1019-1BFA-46C4-993B-036ED2D6B4F1}" srcOrd="1" destOrd="0" presId="urn:microsoft.com/office/officeart/2005/8/layout/lProcess2"/>
    <dgm:cxn modelId="{5A0EB40D-3073-41D1-ACE2-AF3C44636690}" type="presParOf" srcId="{51DF8F95-0C94-4AA1-8A68-F1E3CECEEC1A}" destId="{9093CDD4-9440-4E20-9D31-62D0762D3D5A}" srcOrd="2" destOrd="0" presId="urn:microsoft.com/office/officeart/2005/8/layout/lProcess2"/>
    <dgm:cxn modelId="{C3FD54D3-CB6F-4D23-BDFF-C5D1A1A2BF9F}" type="presParOf" srcId="{51DF8F95-0C94-4AA1-8A68-F1E3CECEEC1A}" destId="{472CEC0F-97BF-412A-A489-72E7FD5AF34C}" srcOrd="3" destOrd="0" presId="urn:microsoft.com/office/officeart/2005/8/layout/lProcess2"/>
    <dgm:cxn modelId="{7723BA99-1331-4EFD-A331-DA3B29804A64}" type="presParOf" srcId="{51DF8F95-0C94-4AA1-8A68-F1E3CECEEC1A}" destId="{8E72DEAC-6513-4CC8-A788-A9F326B778A6}" srcOrd="4" destOrd="0" presId="urn:microsoft.com/office/officeart/2005/8/layout/lProcess2"/>
    <dgm:cxn modelId="{42733D17-E439-4398-944A-5CE01D8F3CEE}" type="presParOf" srcId="{1D4C2474-8C8E-43D8-AB6B-5C17EF3D0AF1}" destId="{FF251DF3-E806-4BCE-8D43-9E0591BA99AF}" srcOrd="1" destOrd="0" presId="urn:microsoft.com/office/officeart/2005/8/layout/lProcess2"/>
    <dgm:cxn modelId="{FBF6ECF4-07A9-4A41-BA2E-4C4A80481FFD}" type="presParOf" srcId="{1D4C2474-8C8E-43D8-AB6B-5C17EF3D0AF1}" destId="{783B59D1-CBF4-4B89-A6D8-D4195BF9EC5A}" srcOrd="2" destOrd="0" presId="urn:microsoft.com/office/officeart/2005/8/layout/lProcess2"/>
    <dgm:cxn modelId="{1CBD9D24-2915-40F2-B54B-A943C4B6E700}" type="presParOf" srcId="{783B59D1-CBF4-4B89-A6D8-D4195BF9EC5A}" destId="{4C2AB60F-1B9C-49A7-969D-B355EE2D806B}" srcOrd="0" destOrd="0" presId="urn:microsoft.com/office/officeart/2005/8/layout/lProcess2"/>
    <dgm:cxn modelId="{C901E3AC-FDB3-4C8B-A8BD-818370F23072}" type="presParOf" srcId="{783B59D1-CBF4-4B89-A6D8-D4195BF9EC5A}" destId="{CC652989-163E-4A8A-B610-387AA38C9F65}" srcOrd="1" destOrd="0" presId="urn:microsoft.com/office/officeart/2005/8/layout/lProcess2"/>
    <dgm:cxn modelId="{413F2659-C665-4B82-9D90-D5DEC334FA04}" type="presParOf" srcId="{783B59D1-CBF4-4B89-A6D8-D4195BF9EC5A}" destId="{A1652AF3-BB4A-4A01-AF43-5466FB6D4336}" srcOrd="2" destOrd="0" presId="urn:microsoft.com/office/officeart/2005/8/layout/lProcess2"/>
    <dgm:cxn modelId="{CC887B20-D7FE-4D40-BAF0-93B3E1BD69ED}" type="presParOf" srcId="{A1652AF3-BB4A-4A01-AF43-5466FB6D4336}" destId="{F11DB0B2-48BA-4AC7-ADC3-3503C376E2F1}" srcOrd="0" destOrd="0" presId="urn:microsoft.com/office/officeart/2005/8/layout/lProcess2"/>
    <dgm:cxn modelId="{4F37FF9C-CCF3-42CA-965C-1C01EBE728E2}" type="presParOf" srcId="{F11DB0B2-48BA-4AC7-ADC3-3503C376E2F1}" destId="{E017F026-B30F-4E5A-B357-599297569EBD}" srcOrd="0" destOrd="0" presId="urn:microsoft.com/office/officeart/2005/8/layout/lProcess2"/>
    <dgm:cxn modelId="{CAEAD779-11CF-4C56-B994-AAEC9F27CA71}" type="presParOf" srcId="{F11DB0B2-48BA-4AC7-ADC3-3503C376E2F1}" destId="{C3E652CB-6B88-4785-8A38-4123DEF30A8D}" srcOrd="1" destOrd="0" presId="urn:microsoft.com/office/officeart/2005/8/layout/lProcess2"/>
    <dgm:cxn modelId="{C406D3AE-223C-4310-823E-09BEE9C9EAF4}" type="presParOf" srcId="{F11DB0B2-48BA-4AC7-ADC3-3503C376E2F1}" destId="{35F73D83-01DF-4031-B1A8-85618BB801C4}" srcOrd="2" destOrd="0" presId="urn:microsoft.com/office/officeart/2005/8/layout/lProcess2"/>
    <dgm:cxn modelId="{D1E5A1AA-FB7B-442A-9881-76876A5A1122}" type="presParOf" srcId="{F11DB0B2-48BA-4AC7-ADC3-3503C376E2F1}" destId="{6D406777-8AA0-43A4-841E-2BEC88603283}" srcOrd="3" destOrd="0" presId="urn:microsoft.com/office/officeart/2005/8/layout/lProcess2"/>
    <dgm:cxn modelId="{5C999648-8815-4327-B9F0-992D784563C6}" type="presParOf" srcId="{F11DB0B2-48BA-4AC7-ADC3-3503C376E2F1}" destId="{AD010F09-C3CD-4BE8-8140-7C6FFC301299}" srcOrd="4" destOrd="0" presId="urn:microsoft.com/office/officeart/2005/8/layout/lProcess2"/>
    <dgm:cxn modelId="{BDC22C75-C12C-427C-81F2-E29329BDE3CF}" type="presParOf" srcId="{1D4C2474-8C8E-43D8-AB6B-5C17EF3D0AF1}" destId="{2C56DB75-E6BA-43A7-91BA-3907AD932744}" srcOrd="3" destOrd="0" presId="urn:microsoft.com/office/officeart/2005/8/layout/lProcess2"/>
    <dgm:cxn modelId="{E8AB998E-FCE0-4552-BC55-4A9EC53D80BA}" type="presParOf" srcId="{1D4C2474-8C8E-43D8-AB6B-5C17EF3D0AF1}" destId="{8CD8049B-2B31-4A82-8286-49DF8E735BB4}" srcOrd="4" destOrd="0" presId="urn:microsoft.com/office/officeart/2005/8/layout/lProcess2"/>
    <dgm:cxn modelId="{2BF9498F-8B29-4A3A-9BCF-5A34D75DBA62}" type="presParOf" srcId="{8CD8049B-2B31-4A82-8286-49DF8E735BB4}" destId="{884B905C-DD79-424A-8314-2DDFED320069}" srcOrd="0" destOrd="0" presId="urn:microsoft.com/office/officeart/2005/8/layout/lProcess2"/>
    <dgm:cxn modelId="{F990EB42-86DA-4F1A-AB95-8AB39BED3E77}" type="presParOf" srcId="{8CD8049B-2B31-4A82-8286-49DF8E735BB4}" destId="{4BDEB6EB-DB8F-438D-B757-B787AE2F9D49}" srcOrd="1" destOrd="0" presId="urn:microsoft.com/office/officeart/2005/8/layout/lProcess2"/>
    <dgm:cxn modelId="{1D7C2AA2-8717-4072-9036-704AA39D5806}" type="presParOf" srcId="{8CD8049B-2B31-4A82-8286-49DF8E735BB4}" destId="{29707B51-D1A2-4068-A4C6-8001CB9ACBE1}" srcOrd="2" destOrd="0" presId="urn:microsoft.com/office/officeart/2005/8/layout/lProcess2"/>
    <dgm:cxn modelId="{03D21F3E-7776-4586-81A2-5F23BADF67A9}" type="presParOf" srcId="{29707B51-D1A2-4068-A4C6-8001CB9ACBE1}" destId="{2E664DDB-0231-47B9-8806-EC00A8F03DBA}" srcOrd="0" destOrd="0" presId="urn:microsoft.com/office/officeart/2005/8/layout/lProcess2"/>
    <dgm:cxn modelId="{823DB489-A037-497B-96E1-2A997F1D6015}" type="presParOf" srcId="{2E664DDB-0231-47B9-8806-EC00A8F03DBA}" destId="{F0CA66D4-7E2B-4466-82C9-6D1DDF70314D}" srcOrd="0" destOrd="0" presId="urn:microsoft.com/office/officeart/2005/8/layout/lProcess2"/>
    <dgm:cxn modelId="{A8C549A6-A714-44A2-A6B7-C755F9F7545E}" type="presParOf" srcId="{2E664DDB-0231-47B9-8806-EC00A8F03DBA}" destId="{390BAA68-FAEA-4C94-8E7E-A83541F57C44}" srcOrd="1" destOrd="0" presId="urn:microsoft.com/office/officeart/2005/8/layout/lProcess2"/>
    <dgm:cxn modelId="{DB2BBE83-805C-415F-9D18-F7AD3DB51455}" type="presParOf" srcId="{2E664DDB-0231-47B9-8806-EC00A8F03DBA}" destId="{32D79271-204B-4998-AD73-7ED9B68F5097}" srcOrd="2" destOrd="0" presId="urn:microsoft.com/office/officeart/2005/8/layout/lProcess2"/>
    <dgm:cxn modelId="{68588455-2819-4732-A34E-40C3A45AB5A1}" type="presParOf" srcId="{2E664DDB-0231-47B9-8806-EC00A8F03DBA}" destId="{619EAD61-5352-47F4-B42E-5068722C4789}" srcOrd="3" destOrd="0" presId="urn:microsoft.com/office/officeart/2005/8/layout/lProcess2"/>
    <dgm:cxn modelId="{EC15D6F9-DA2E-4F46-9A93-E94071A52E01}" type="presParOf" srcId="{2E664DDB-0231-47B9-8806-EC00A8F03DBA}" destId="{FB2E4E6F-84CC-408E-9004-0A69F0F43440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D18894-3E92-4176-AC6D-82A35F2AAF74}">
      <dsp:nvSpPr>
        <dsp:cNvPr id="0" name=""/>
        <dsp:cNvSpPr/>
      </dsp:nvSpPr>
      <dsp:spPr>
        <a:xfrm>
          <a:off x="1307547" y="973508"/>
          <a:ext cx="2262817" cy="2263161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E2D78F-07A7-457B-BFF7-88E3CA24851D}">
      <dsp:nvSpPr>
        <dsp:cNvPr id="0" name=""/>
        <dsp:cNvSpPr/>
      </dsp:nvSpPr>
      <dsp:spPr>
        <a:xfrm>
          <a:off x="1807704" y="1790578"/>
          <a:ext cx="1257403" cy="628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/>
            <a:t>¿CUÁL ES LA IDEA, DE QUE TRATA?</a:t>
          </a:r>
        </a:p>
      </dsp:txBody>
      <dsp:txXfrm>
        <a:off x="1807704" y="1790578"/>
        <a:ext cx="1257403" cy="628551"/>
      </dsp:txXfrm>
    </dsp:sp>
    <dsp:sp modelId="{711BB29C-2242-42E5-B9DA-9F54450C1EDE}">
      <dsp:nvSpPr>
        <dsp:cNvPr id="0" name=""/>
        <dsp:cNvSpPr/>
      </dsp:nvSpPr>
      <dsp:spPr>
        <a:xfrm>
          <a:off x="679057" y="2273863"/>
          <a:ext cx="2262817" cy="2263161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8EF8EE-952B-469C-B3C2-A29B3B5E2012}">
      <dsp:nvSpPr>
        <dsp:cNvPr id="0" name=""/>
        <dsp:cNvSpPr/>
      </dsp:nvSpPr>
      <dsp:spPr>
        <a:xfrm>
          <a:off x="1181764" y="3098455"/>
          <a:ext cx="1257403" cy="628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/>
            <a:t>¿CÓMO ES EL PRODUCTO?</a:t>
          </a:r>
        </a:p>
      </dsp:txBody>
      <dsp:txXfrm>
        <a:off x="1181764" y="3098455"/>
        <a:ext cx="1257403" cy="628551"/>
      </dsp:txXfrm>
    </dsp:sp>
    <dsp:sp modelId="{44E5F608-F49C-4AB6-BF98-D3FFEC386F94}">
      <dsp:nvSpPr>
        <dsp:cNvPr id="0" name=""/>
        <dsp:cNvSpPr/>
      </dsp:nvSpPr>
      <dsp:spPr>
        <a:xfrm>
          <a:off x="1468600" y="3729827"/>
          <a:ext cx="1944110" cy="1944889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00B0F0"/>
        </a:solidFill>
        <a:ln w="12700" cap="flat" cmpd="sng" algn="ctr">
          <a:solidFill>
            <a:srgbClr val="00B0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B59DDE-6B0E-4D40-BAA5-B9B21BAF899F}">
      <dsp:nvSpPr>
        <dsp:cNvPr id="0" name=""/>
        <dsp:cNvSpPr/>
      </dsp:nvSpPr>
      <dsp:spPr>
        <a:xfrm>
          <a:off x="1788221" y="4464347"/>
          <a:ext cx="1257403" cy="628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¿Cuál  técnica de ideación  </a:t>
          </a:r>
          <a:r>
            <a:rPr lang="es-ES" sz="1400" kern="1200" dirty="0" err="1" smtClean="0"/>
            <a:t>valída</a:t>
          </a:r>
          <a:r>
            <a:rPr lang="es-ES" sz="1400" kern="1200" dirty="0" smtClean="0"/>
            <a:t> la propuesta?</a:t>
          </a:r>
          <a:endParaRPr lang="es-ES" sz="1400" kern="1200" dirty="0"/>
        </a:p>
      </dsp:txBody>
      <dsp:txXfrm>
        <a:off x="1788221" y="4464347"/>
        <a:ext cx="1257403" cy="6285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593998-F275-4BE5-A154-0E17E9046FC2}">
      <dsp:nvSpPr>
        <dsp:cNvPr id="0" name=""/>
        <dsp:cNvSpPr/>
      </dsp:nvSpPr>
      <dsp:spPr>
        <a:xfrm>
          <a:off x="9644239" y="4985035"/>
          <a:ext cx="71299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12997" y="4572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9982912" y="5012930"/>
        <a:ext cx="35649" cy="35649"/>
      </dsp:txXfrm>
    </dsp:sp>
    <dsp:sp modelId="{23910A8C-73E8-4601-8754-40C2D35F5B60}">
      <dsp:nvSpPr>
        <dsp:cNvPr id="0" name=""/>
        <dsp:cNvSpPr/>
      </dsp:nvSpPr>
      <dsp:spPr>
        <a:xfrm>
          <a:off x="5366256" y="4985035"/>
          <a:ext cx="71299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12997" y="4572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5704929" y="5012930"/>
        <a:ext cx="35649" cy="35649"/>
      </dsp:txXfrm>
    </dsp:sp>
    <dsp:sp modelId="{AD35A2E1-CFE5-4838-A66D-12FB810FB38B}">
      <dsp:nvSpPr>
        <dsp:cNvPr id="0" name=""/>
        <dsp:cNvSpPr/>
      </dsp:nvSpPr>
      <dsp:spPr>
        <a:xfrm>
          <a:off x="1088273" y="2973473"/>
          <a:ext cx="712997" cy="20572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6498" y="0"/>
              </a:lnTo>
              <a:lnTo>
                <a:pt x="356498" y="2057282"/>
              </a:lnTo>
              <a:lnTo>
                <a:pt x="712997" y="205728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700" kern="1200"/>
        </a:p>
      </dsp:txBody>
      <dsp:txXfrm>
        <a:off x="1390338" y="3947681"/>
        <a:ext cx="108866" cy="108866"/>
      </dsp:txXfrm>
    </dsp:sp>
    <dsp:sp modelId="{5D3D3B8F-F2AE-421E-AD2A-8DED135E073C}">
      <dsp:nvSpPr>
        <dsp:cNvPr id="0" name=""/>
        <dsp:cNvSpPr/>
      </dsp:nvSpPr>
      <dsp:spPr>
        <a:xfrm>
          <a:off x="9644239" y="3626428"/>
          <a:ext cx="69242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6213" y="45720"/>
              </a:lnTo>
              <a:lnTo>
                <a:pt x="346213" y="47013"/>
              </a:lnTo>
              <a:lnTo>
                <a:pt x="692427" y="4701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9973141" y="3654837"/>
        <a:ext cx="34621" cy="34621"/>
      </dsp:txXfrm>
    </dsp:sp>
    <dsp:sp modelId="{AC71EB9C-9BA8-4BF5-B2D1-7A4CF620608E}">
      <dsp:nvSpPr>
        <dsp:cNvPr id="0" name=""/>
        <dsp:cNvSpPr/>
      </dsp:nvSpPr>
      <dsp:spPr>
        <a:xfrm>
          <a:off x="5366256" y="3626428"/>
          <a:ext cx="71299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12997" y="4572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5704929" y="3654323"/>
        <a:ext cx="35649" cy="35649"/>
      </dsp:txXfrm>
    </dsp:sp>
    <dsp:sp modelId="{21032744-718E-4713-A0C0-DB006117CBE1}">
      <dsp:nvSpPr>
        <dsp:cNvPr id="0" name=""/>
        <dsp:cNvSpPr/>
      </dsp:nvSpPr>
      <dsp:spPr>
        <a:xfrm>
          <a:off x="1088273" y="2973473"/>
          <a:ext cx="712997" cy="6986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6498" y="0"/>
              </a:lnTo>
              <a:lnTo>
                <a:pt x="356498" y="698674"/>
              </a:lnTo>
              <a:lnTo>
                <a:pt x="712997" y="69867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1419815" y="3297854"/>
        <a:ext cx="49912" cy="49912"/>
      </dsp:txXfrm>
    </dsp:sp>
    <dsp:sp modelId="{3970BBEB-A078-4019-AB1D-D5CF4C052727}">
      <dsp:nvSpPr>
        <dsp:cNvPr id="0" name=""/>
        <dsp:cNvSpPr/>
      </dsp:nvSpPr>
      <dsp:spPr>
        <a:xfrm>
          <a:off x="9638107" y="2265386"/>
          <a:ext cx="71912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59564" y="45720"/>
              </a:lnTo>
              <a:lnTo>
                <a:pt x="359564" y="48154"/>
              </a:lnTo>
              <a:lnTo>
                <a:pt x="719128" y="4815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9979693" y="2293127"/>
        <a:ext cx="35956" cy="35956"/>
      </dsp:txXfrm>
    </dsp:sp>
    <dsp:sp modelId="{185370BD-2726-4E6C-9A01-424F1D844ADF}">
      <dsp:nvSpPr>
        <dsp:cNvPr id="0" name=""/>
        <dsp:cNvSpPr/>
      </dsp:nvSpPr>
      <dsp:spPr>
        <a:xfrm>
          <a:off x="5366256" y="2265386"/>
          <a:ext cx="70686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8154"/>
              </a:moveTo>
              <a:lnTo>
                <a:pt x="353432" y="48154"/>
              </a:lnTo>
              <a:lnTo>
                <a:pt x="353432" y="45720"/>
              </a:lnTo>
              <a:lnTo>
                <a:pt x="706865" y="4572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5702017" y="2293434"/>
        <a:ext cx="35343" cy="35343"/>
      </dsp:txXfrm>
    </dsp:sp>
    <dsp:sp modelId="{E8574590-B6F8-40B0-92DA-7DCF8B30E11E}">
      <dsp:nvSpPr>
        <dsp:cNvPr id="0" name=""/>
        <dsp:cNvSpPr/>
      </dsp:nvSpPr>
      <dsp:spPr>
        <a:xfrm>
          <a:off x="1088273" y="2313540"/>
          <a:ext cx="712997" cy="659932"/>
        </a:xfrm>
        <a:custGeom>
          <a:avLst/>
          <a:gdLst/>
          <a:ahLst/>
          <a:cxnLst/>
          <a:rect l="0" t="0" r="0" b="0"/>
          <a:pathLst>
            <a:path>
              <a:moveTo>
                <a:pt x="0" y="659932"/>
              </a:moveTo>
              <a:lnTo>
                <a:pt x="356498" y="659932"/>
              </a:lnTo>
              <a:lnTo>
                <a:pt x="356498" y="0"/>
              </a:lnTo>
              <a:lnTo>
                <a:pt x="712997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1420483" y="2619218"/>
        <a:ext cx="48576" cy="48576"/>
      </dsp:txXfrm>
    </dsp:sp>
    <dsp:sp modelId="{00820C97-2837-407F-895B-165F91FCEE80}">
      <dsp:nvSpPr>
        <dsp:cNvPr id="0" name=""/>
        <dsp:cNvSpPr/>
      </dsp:nvSpPr>
      <dsp:spPr>
        <a:xfrm>
          <a:off x="9644239" y="870471"/>
          <a:ext cx="71299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12997" y="4572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9982912" y="898366"/>
        <a:ext cx="35649" cy="35649"/>
      </dsp:txXfrm>
    </dsp:sp>
    <dsp:sp modelId="{4F137151-5235-47EA-82DC-51382AA52BCD}">
      <dsp:nvSpPr>
        <dsp:cNvPr id="0" name=""/>
        <dsp:cNvSpPr/>
      </dsp:nvSpPr>
      <dsp:spPr>
        <a:xfrm>
          <a:off x="5366256" y="870471"/>
          <a:ext cx="71299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12997" y="4572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5704929" y="898366"/>
        <a:ext cx="35649" cy="35649"/>
      </dsp:txXfrm>
    </dsp:sp>
    <dsp:sp modelId="{D8F9655A-2AEA-402C-9C08-2A5AEC38FB3D}">
      <dsp:nvSpPr>
        <dsp:cNvPr id="0" name=""/>
        <dsp:cNvSpPr/>
      </dsp:nvSpPr>
      <dsp:spPr>
        <a:xfrm>
          <a:off x="1088273" y="916191"/>
          <a:ext cx="712997" cy="2057282"/>
        </a:xfrm>
        <a:custGeom>
          <a:avLst/>
          <a:gdLst/>
          <a:ahLst/>
          <a:cxnLst/>
          <a:rect l="0" t="0" r="0" b="0"/>
          <a:pathLst>
            <a:path>
              <a:moveTo>
                <a:pt x="0" y="2057282"/>
              </a:moveTo>
              <a:lnTo>
                <a:pt x="356498" y="2057282"/>
              </a:lnTo>
              <a:lnTo>
                <a:pt x="356498" y="0"/>
              </a:lnTo>
              <a:lnTo>
                <a:pt x="712997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700" kern="1200"/>
        </a:p>
      </dsp:txBody>
      <dsp:txXfrm>
        <a:off x="1390338" y="1890399"/>
        <a:ext cx="108866" cy="108866"/>
      </dsp:txXfrm>
    </dsp:sp>
    <dsp:sp modelId="{FC15478D-7591-47F9-9724-55E9E61595FF}">
      <dsp:nvSpPr>
        <dsp:cNvPr id="0" name=""/>
        <dsp:cNvSpPr/>
      </dsp:nvSpPr>
      <dsp:spPr>
        <a:xfrm rot="16200000">
          <a:off x="-2315395" y="2430030"/>
          <a:ext cx="5720451" cy="10868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500" kern="1200" dirty="0">
              <a:solidFill>
                <a:srgbClr val="0070C0"/>
              </a:solidFill>
            </a:rPr>
            <a:t>I</a:t>
          </a:r>
          <a:r>
            <a:rPr lang="es-ES" sz="6500" kern="1200" dirty="0">
              <a:solidFill>
                <a:srgbClr val="FF0000"/>
              </a:solidFill>
            </a:rPr>
            <a:t>D</a:t>
          </a:r>
          <a:r>
            <a:rPr lang="es-ES" sz="6500" kern="1200" dirty="0">
              <a:solidFill>
                <a:schemeClr val="accent6"/>
              </a:solidFill>
            </a:rPr>
            <a:t>E</a:t>
          </a:r>
          <a:r>
            <a:rPr lang="es-ES" sz="6500" kern="1200" dirty="0">
              <a:solidFill>
                <a:schemeClr val="accent4"/>
              </a:solidFill>
            </a:rPr>
            <a:t>A</a:t>
          </a:r>
        </a:p>
      </dsp:txBody>
      <dsp:txXfrm>
        <a:off x="-2315395" y="2430030"/>
        <a:ext cx="5720451" cy="1086885"/>
      </dsp:txXfrm>
    </dsp:sp>
    <dsp:sp modelId="{6C401C30-9F9C-48DE-9EFA-F5C8AB26E169}">
      <dsp:nvSpPr>
        <dsp:cNvPr id="0" name=""/>
        <dsp:cNvSpPr/>
      </dsp:nvSpPr>
      <dsp:spPr>
        <a:xfrm>
          <a:off x="1801270" y="372748"/>
          <a:ext cx="3564985" cy="10868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¿Cómo impacta en la sociedad el producto o servicio? </a:t>
          </a:r>
          <a:endParaRPr lang="es-ES" sz="1900" kern="1200" dirty="0"/>
        </a:p>
      </dsp:txBody>
      <dsp:txXfrm>
        <a:off x="1801270" y="372748"/>
        <a:ext cx="3564985" cy="1086885"/>
      </dsp:txXfrm>
    </dsp:sp>
    <dsp:sp modelId="{20ABDDD0-CA82-4770-8593-E34C32B87618}">
      <dsp:nvSpPr>
        <dsp:cNvPr id="0" name=""/>
        <dsp:cNvSpPr/>
      </dsp:nvSpPr>
      <dsp:spPr>
        <a:xfrm>
          <a:off x="6079253" y="372748"/>
          <a:ext cx="3564985" cy="10868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   Escriba aquí</a:t>
          </a:r>
          <a:endParaRPr lang="es-ES" sz="1200" kern="1200" dirty="0"/>
        </a:p>
      </dsp:txBody>
      <dsp:txXfrm>
        <a:off x="6079253" y="372748"/>
        <a:ext cx="3564985" cy="1086885"/>
      </dsp:txXfrm>
    </dsp:sp>
    <dsp:sp modelId="{24DF15EF-7187-4465-B4A0-CDBD27516AE3}">
      <dsp:nvSpPr>
        <dsp:cNvPr id="0" name=""/>
        <dsp:cNvSpPr/>
      </dsp:nvSpPr>
      <dsp:spPr>
        <a:xfrm>
          <a:off x="10357236" y="334006"/>
          <a:ext cx="778093" cy="1164369"/>
        </a:xfrm>
        <a:prstGeom prst="rect">
          <a:avLst/>
        </a:prstGeom>
        <a:solidFill>
          <a:schemeClr val="accent1">
            <a:lumMod val="75000"/>
          </a:schemeClr>
        </a:soli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900" kern="1200"/>
        </a:p>
      </dsp:txBody>
      <dsp:txXfrm>
        <a:off x="10357236" y="334006"/>
        <a:ext cx="778093" cy="1164369"/>
      </dsp:txXfrm>
    </dsp:sp>
    <dsp:sp modelId="{D7A4D982-836D-41EE-8C12-3DBCC743169C}">
      <dsp:nvSpPr>
        <dsp:cNvPr id="0" name=""/>
        <dsp:cNvSpPr/>
      </dsp:nvSpPr>
      <dsp:spPr>
        <a:xfrm>
          <a:off x="1801270" y="1770097"/>
          <a:ext cx="3564985" cy="10868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¿Cuál es la innovación?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¿Cuál es la tipología y grado de innovación? </a:t>
          </a:r>
          <a:endParaRPr lang="es-ES" sz="1400" kern="1200" dirty="0"/>
        </a:p>
      </dsp:txBody>
      <dsp:txXfrm>
        <a:off x="1801270" y="1770097"/>
        <a:ext cx="3564985" cy="1086885"/>
      </dsp:txXfrm>
    </dsp:sp>
    <dsp:sp modelId="{9F93117D-5192-46DB-8446-3DAA25330CF4}">
      <dsp:nvSpPr>
        <dsp:cNvPr id="0" name=""/>
        <dsp:cNvSpPr/>
      </dsp:nvSpPr>
      <dsp:spPr>
        <a:xfrm>
          <a:off x="6073121" y="1767663"/>
          <a:ext cx="3564985" cy="10868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   Escriba aquí</a:t>
          </a:r>
          <a:endParaRPr lang="es-ES" sz="1200" kern="1200" dirty="0"/>
        </a:p>
      </dsp:txBody>
      <dsp:txXfrm>
        <a:off x="6073121" y="1767663"/>
        <a:ext cx="3564985" cy="1086885"/>
      </dsp:txXfrm>
    </dsp:sp>
    <dsp:sp modelId="{8628DF30-B41F-491E-B6C9-35CA1C8E1704}">
      <dsp:nvSpPr>
        <dsp:cNvPr id="0" name=""/>
        <dsp:cNvSpPr/>
      </dsp:nvSpPr>
      <dsp:spPr>
        <a:xfrm>
          <a:off x="10357236" y="1770097"/>
          <a:ext cx="783583" cy="1086885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900" kern="1200"/>
        </a:p>
      </dsp:txBody>
      <dsp:txXfrm>
        <a:off x="10357236" y="1770097"/>
        <a:ext cx="783583" cy="1086885"/>
      </dsp:txXfrm>
    </dsp:sp>
    <dsp:sp modelId="{E1B46323-BCA6-4776-BBC5-D51E736912CE}">
      <dsp:nvSpPr>
        <dsp:cNvPr id="0" name=""/>
        <dsp:cNvSpPr/>
      </dsp:nvSpPr>
      <dsp:spPr>
        <a:xfrm>
          <a:off x="1801270" y="3128705"/>
          <a:ext cx="3564985" cy="10868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¿Qué habilidades, capacidades y conocimientos se tienen actualmente y cuales se requieren? </a:t>
          </a:r>
          <a:endParaRPr lang="es-ES" sz="1900" kern="1200" dirty="0"/>
        </a:p>
      </dsp:txBody>
      <dsp:txXfrm>
        <a:off x="1801270" y="3128705"/>
        <a:ext cx="3564985" cy="1086885"/>
      </dsp:txXfrm>
    </dsp:sp>
    <dsp:sp modelId="{B87F81F6-2830-4DD1-8561-6BA3F5CE7B36}">
      <dsp:nvSpPr>
        <dsp:cNvPr id="0" name=""/>
        <dsp:cNvSpPr/>
      </dsp:nvSpPr>
      <dsp:spPr>
        <a:xfrm>
          <a:off x="6079253" y="3128705"/>
          <a:ext cx="3564985" cy="10868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   Escriba Aquí</a:t>
          </a:r>
          <a:endParaRPr lang="es-ES" sz="1900" kern="1200" dirty="0"/>
        </a:p>
      </dsp:txBody>
      <dsp:txXfrm>
        <a:off x="6079253" y="3128705"/>
        <a:ext cx="3564985" cy="1086885"/>
      </dsp:txXfrm>
    </dsp:sp>
    <dsp:sp modelId="{BF93F78F-1735-4E25-AC49-FCB4A3597BD8}">
      <dsp:nvSpPr>
        <dsp:cNvPr id="0" name=""/>
        <dsp:cNvSpPr/>
      </dsp:nvSpPr>
      <dsp:spPr>
        <a:xfrm>
          <a:off x="10336666" y="3129998"/>
          <a:ext cx="826827" cy="1086885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900" kern="1200"/>
        </a:p>
      </dsp:txBody>
      <dsp:txXfrm>
        <a:off x="10336666" y="3129998"/>
        <a:ext cx="826827" cy="1086885"/>
      </dsp:txXfrm>
    </dsp:sp>
    <dsp:sp modelId="{03E66113-82E7-4BB5-B9D2-78F6F5A09AF8}">
      <dsp:nvSpPr>
        <dsp:cNvPr id="0" name=""/>
        <dsp:cNvSpPr/>
      </dsp:nvSpPr>
      <dsp:spPr>
        <a:xfrm>
          <a:off x="1801270" y="4487312"/>
          <a:ext cx="3564985" cy="10868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¿En qué nivel de desarrollo se ubica actualmente la tecnología y hasta donde se pretende llegar en esta etapa?</a:t>
          </a:r>
          <a:endParaRPr lang="es-ES" sz="1900" kern="1200" dirty="0"/>
        </a:p>
      </dsp:txBody>
      <dsp:txXfrm>
        <a:off x="1801270" y="4487312"/>
        <a:ext cx="3564985" cy="1086885"/>
      </dsp:txXfrm>
    </dsp:sp>
    <dsp:sp modelId="{45CC689F-7BC8-47D1-BCB1-82BABF2B1A7D}">
      <dsp:nvSpPr>
        <dsp:cNvPr id="0" name=""/>
        <dsp:cNvSpPr/>
      </dsp:nvSpPr>
      <dsp:spPr>
        <a:xfrm>
          <a:off x="6079253" y="4487312"/>
          <a:ext cx="3564985" cy="10868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   Escriba aquí</a:t>
          </a:r>
          <a:endParaRPr lang="es-ES" sz="1200" kern="1200" dirty="0"/>
        </a:p>
      </dsp:txBody>
      <dsp:txXfrm>
        <a:off x="6079253" y="4487312"/>
        <a:ext cx="3564985" cy="1086885"/>
      </dsp:txXfrm>
    </dsp:sp>
    <dsp:sp modelId="{54F84CF2-7DE2-4B16-953F-EFBA64064837}">
      <dsp:nvSpPr>
        <dsp:cNvPr id="0" name=""/>
        <dsp:cNvSpPr/>
      </dsp:nvSpPr>
      <dsp:spPr>
        <a:xfrm>
          <a:off x="10357236" y="4487312"/>
          <a:ext cx="763726" cy="1086885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900" kern="1200"/>
        </a:p>
      </dsp:txBody>
      <dsp:txXfrm>
        <a:off x="10357236" y="4487312"/>
        <a:ext cx="763726" cy="10868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CAF975-54DC-41A1-AB18-C43E69C91EDB}">
      <dsp:nvSpPr>
        <dsp:cNvPr id="0" name=""/>
        <dsp:cNvSpPr/>
      </dsp:nvSpPr>
      <dsp:spPr>
        <a:xfrm>
          <a:off x="0" y="0"/>
          <a:ext cx="8128000" cy="162560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700" kern="1200" dirty="0" smtClean="0"/>
            <a:t>Nombre de la </a:t>
          </a:r>
          <a:r>
            <a:rPr lang="es-ES" sz="4700" kern="1200" dirty="0" err="1" smtClean="0"/>
            <a:t>MEGATENDENCIA</a:t>
          </a:r>
          <a:endParaRPr lang="es-ES" sz="4700" kern="1200" dirty="0"/>
        </a:p>
      </dsp:txBody>
      <dsp:txXfrm>
        <a:off x="0" y="0"/>
        <a:ext cx="8128000" cy="1625600"/>
      </dsp:txXfrm>
    </dsp:sp>
    <dsp:sp modelId="{E79B38C3-D510-4E0B-BE2D-876C10470168}">
      <dsp:nvSpPr>
        <dsp:cNvPr id="0" name=""/>
        <dsp:cNvSpPr/>
      </dsp:nvSpPr>
      <dsp:spPr>
        <a:xfrm>
          <a:off x="3968" y="1625600"/>
          <a:ext cx="2706687" cy="34137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/>
            <a:t>Características</a:t>
          </a:r>
          <a:endParaRPr lang="es-ES" sz="32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500" kern="1200" dirty="0" smtClean="0"/>
            <a:t>Escriba aquí</a:t>
          </a:r>
          <a:endParaRPr lang="es-ES" sz="2500" kern="1200" dirty="0"/>
        </a:p>
      </dsp:txBody>
      <dsp:txXfrm>
        <a:off x="3968" y="1625600"/>
        <a:ext cx="2706687" cy="3413760"/>
      </dsp:txXfrm>
    </dsp:sp>
    <dsp:sp modelId="{28FB25A4-A3CF-47BE-BBED-40B0B6EC163D}">
      <dsp:nvSpPr>
        <dsp:cNvPr id="0" name=""/>
        <dsp:cNvSpPr/>
      </dsp:nvSpPr>
      <dsp:spPr>
        <a:xfrm>
          <a:off x="2710656" y="1625600"/>
          <a:ext cx="2706687" cy="34137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/>
            <a:t>Potencial de mercado</a:t>
          </a:r>
          <a:endParaRPr lang="es-ES" sz="32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500" kern="1200" dirty="0" smtClean="0"/>
            <a:t>Escriba aquí</a:t>
          </a:r>
          <a:endParaRPr lang="es-ES" sz="2500" kern="1200" dirty="0"/>
        </a:p>
      </dsp:txBody>
      <dsp:txXfrm>
        <a:off x="2710656" y="1625600"/>
        <a:ext cx="2706687" cy="3413760"/>
      </dsp:txXfrm>
    </dsp:sp>
    <dsp:sp modelId="{E01F758D-2D85-4B20-B7A3-155C5F1F2703}">
      <dsp:nvSpPr>
        <dsp:cNvPr id="0" name=""/>
        <dsp:cNvSpPr/>
      </dsp:nvSpPr>
      <dsp:spPr>
        <a:xfrm>
          <a:off x="5417343" y="1625600"/>
          <a:ext cx="2706687" cy="34137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/>
            <a:t>Justificación</a:t>
          </a:r>
          <a:endParaRPr lang="es-ES" sz="32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500" kern="1200" dirty="0" smtClean="0"/>
            <a:t>Escriba aquí el porqué de la ubicación de la idea en esta </a:t>
          </a:r>
          <a:r>
            <a:rPr lang="es-ES" sz="2500" kern="1200" dirty="0" err="1" smtClean="0"/>
            <a:t>megatendencia</a:t>
          </a:r>
          <a:endParaRPr lang="es-ES" sz="2500" kern="1200" dirty="0"/>
        </a:p>
      </dsp:txBody>
      <dsp:txXfrm>
        <a:off x="5417343" y="1625600"/>
        <a:ext cx="2706687" cy="3413760"/>
      </dsp:txXfrm>
    </dsp:sp>
    <dsp:sp modelId="{2901DF36-1BE3-48EA-A8CA-0764C66F17F3}">
      <dsp:nvSpPr>
        <dsp:cNvPr id="0" name=""/>
        <dsp:cNvSpPr/>
      </dsp:nvSpPr>
      <dsp:spPr>
        <a:xfrm>
          <a:off x="0" y="5039360"/>
          <a:ext cx="8128000" cy="379306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22E42A-A317-4120-9717-D4A82E2A3223}">
      <dsp:nvSpPr>
        <dsp:cNvPr id="0" name=""/>
        <dsp:cNvSpPr/>
      </dsp:nvSpPr>
      <dsp:spPr>
        <a:xfrm>
          <a:off x="-5032233" y="-770980"/>
          <a:ext cx="5993007" cy="5993007"/>
        </a:xfrm>
        <a:prstGeom prst="blockArc">
          <a:avLst>
            <a:gd name="adj1" fmla="val 18900000"/>
            <a:gd name="adj2" fmla="val 2700000"/>
            <a:gd name="adj3" fmla="val 360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EDEEE1-7156-4158-BB31-D90B15758DC5}">
      <dsp:nvSpPr>
        <dsp:cNvPr id="0" name=""/>
        <dsp:cNvSpPr/>
      </dsp:nvSpPr>
      <dsp:spPr>
        <a:xfrm>
          <a:off x="617930" y="445104"/>
          <a:ext cx="6236828" cy="89020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6604" tIns="66040" rIns="66040" bIns="6604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¿Qué estrategia competitiva es la más adecuada?</a:t>
          </a:r>
          <a:endParaRPr lang="es-ES" sz="2600" kern="1200" dirty="0"/>
        </a:p>
      </dsp:txBody>
      <dsp:txXfrm>
        <a:off x="617930" y="445104"/>
        <a:ext cx="6236828" cy="890209"/>
      </dsp:txXfrm>
    </dsp:sp>
    <dsp:sp modelId="{9A82D646-13E8-449B-A1FB-2C5AE54F25F0}">
      <dsp:nvSpPr>
        <dsp:cNvPr id="0" name=""/>
        <dsp:cNvSpPr/>
      </dsp:nvSpPr>
      <dsp:spPr>
        <a:xfrm>
          <a:off x="61549" y="333828"/>
          <a:ext cx="1112761" cy="11127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BA8D96-E11B-470C-8D1F-2991D8AC04E9}">
      <dsp:nvSpPr>
        <dsp:cNvPr id="0" name=""/>
        <dsp:cNvSpPr/>
      </dsp:nvSpPr>
      <dsp:spPr>
        <a:xfrm>
          <a:off x="941521" y="1780418"/>
          <a:ext cx="5913237" cy="890209"/>
        </a:xfrm>
        <a:prstGeom prst="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6604" tIns="66040" rIns="66040" bIns="6604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¿Qué ventajas tiene?</a:t>
          </a:r>
          <a:endParaRPr lang="es-ES" sz="2600" kern="1200" dirty="0"/>
        </a:p>
      </dsp:txBody>
      <dsp:txXfrm>
        <a:off x="941521" y="1780418"/>
        <a:ext cx="5913237" cy="890209"/>
      </dsp:txXfrm>
    </dsp:sp>
    <dsp:sp modelId="{BEFCF823-2FEA-461E-A494-4AFA6B5E41DF}">
      <dsp:nvSpPr>
        <dsp:cNvPr id="0" name=""/>
        <dsp:cNvSpPr/>
      </dsp:nvSpPr>
      <dsp:spPr>
        <a:xfrm>
          <a:off x="385140" y="1669142"/>
          <a:ext cx="1112761" cy="11127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CCF3DA-9E98-4759-8391-3732833EFE47}">
      <dsp:nvSpPr>
        <dsp:cNvPr id="0" name=""/>
        <dsp:cNvSpPr/>
      </dsp:nvSpPr>
      <dsp:spPr>
        <a:xfrm>
          <a:off x="617930" y="3115732"/>
          <a:ext cx="6236828" cy="890209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6604" tIns="66040" rIns="66040" bIns="6604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Justificación de la estrategia…</a:t>
          </a:r>
          <a:endParaRPr lang="es-ES" sz="2600" kern="1200" dirty="0"/>
        </a:p>
      </dsp:txBody>
      <dsp:txXfrm>
        <a:off x="617930" y="3115732"/>
        <a:ext cx="6236828" cy="890209"/>
      </dsp:txXfrm>
    </dsp:sp>
    <dsp:sp modelId="{C595F9CD-7D01-4A65-97DD-B24836E1EF92}">
      <dsp:nvSpPr>
        <dsp:cNvPr id="0" name=""/>
        <dsp:cNvSpPr/>
      </dsp:nvSpPr>
      <dsp:spPr>
        <a:xfrm>
          <a:off x="61549" y="3004456"/>
          <a:ext cx="1112761" cy="11127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2BABAD-EC55-4C54-8B17-D5EE6559B8DF}">
      <dsp:nvSpPr>
        <dsp:cNvPr id="0" name=""/>
        <dsp:cNvSpPr/>
      </dsp:nvSpPr>
      <dsp:spPr>
        <a:xfrm rot="5400000">
          <a:off x="6030833" y="-2532498"/>
          <a:ext cx="1054154" cy="6172151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930" tIns="100965" rIns="201930" bIns="100965" numCol="1" spcCol="1270" anchor="ctr" anchorCtr="0">
          <a:noAutofit/>
        </a:bodyPr>
        <a:lstStyle/>
        <a:p>
          <a:pPr marL="285750" lvl="1" indent="-285750" algn="l" defTabSz="2355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5300" kern="1200" dirty="0" smtClean="0"/>
            <a:t> Escriba aquí</a:t>
          </a:r>
          <a:endParaRPr lang="es-CO" sz="5300" kern="1200" dirty="0"/>
        </a:p>
      </dsp:txBody>
      <dsp:txXfrm rot="-5400000">
        <a:off x="3471835" y="77960"/>
        <a:ext cx="6120691" cy="951234"/>
      </dsp:txXfrm>
    </dsp:sp>
    <dsp:sp modelId="{18441025-1578-4DF9-955F-80FB68F6C682}">
      <dsp:nvSpPr>
        <dsp:cNvPr id="0" name=""/>
        <dsp:cNvSpPr/>
      </dsp:nvSpPr>
      <dsp:spPr>
        <a:xfrm>
          <a:off x="106963" y="0"/>
          <a:ext cx="3471835" cy="131769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700" kern="1200" dirty="0"/>
            <a:t>USO PRIMARIO</a:t>
          </a:r>
        </a:p>
      </dsp:txBody>
      <dsp:txXfrm>
        <a:off x="171287" y="64324"/>
        <a:ext cx="3343187" cy="1189045"/>
      </dsp:txXfrm>
    </dsp:sp>
    <dsp:sp modelId="{390576A0-A0AD-4B70-B463-331395158E21}">
      <dsp:nvSpPr>
        <dsp:cNvPr id="0" name=""/>
        <dsp:cNvSpPr/>
      </dsp:nvSpPr>
      <dsp:spPr>
        <a:xfrm rot="5400000">
          <a:off x="6030833" y="-1040911"/>
          <a:ext cx="1054154" cy="6172151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930" tIns="100965" rIns="201930" bIns="100965" numCol="1" spcCol="1270" anchor="ctr" anchorCtr="0">
          <a:noAutofit/>
        </a:bodyPr>
        <a:lstStyle/>
        <a:p>
          <a:pPr marL="285750" lvl="1" indent="-285750" algn="l" defTabSz="2355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5300" kern="1200" dirty="0" smtClean="0"/>
            <a:t>Escriba aquí</a:t>
          </a:r>
          <a:endParaRPr lang="es-CO" sz="5300" kern="1200" dirty="0"/>
        </a:p>
      </dsp:txBody>
      <dsp:txXfrm rot="-5400000">
        <a:off x="3471835" y="1569547"/>
        <a:ext cx="6120691" cy="951234"/>
      </dsp:txXfrm>
    </dsp:sp>
    <dsp:sp modelId="{BC86E87C-E882-4EE9-9958-1FC8289DCE4C}">
      <dsp:nvSpPr>
        <dsp:cNvPr id="0" name=""/>
        <dsp:cNvSpPr/>
      </dsp:nvSpPr>
      <dsp:spPr>
        <a:xfrm>
          <a:off x="0" y="1386317"/>
          <a:ext cx="3471835" cy="131769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700" kern="1200" dirty="0"/>
            <a:t>USO SECUNDARIO</a:t>
          </a:r>
        </a:p>
      </dsp:txBody>
      <dsp:txXfrm>
        <a:off x="64324" y="1450641"/>
        <a:ext cx="3343187" cy="1189045"/>
      </dsp:txXfrm>
    </dsp:sp>
    <dsp:sp modelId="{DEAC3557-7D15-462B-8AFB-0E92E59777A0}">
      <dsp:nvSpPr>
        <dsp:cNvPr id="0" name=""/>
        <dsp:cNvSpPr/>
      </dsp:nvSpPr>
      <dsp:spPr>
        <a:xfrm rot="5400000">
          <a:off x="6014134" y="346598"/>
          <a:ext cx="1054154" cy="6172151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930" tIns="100965" rIns="201930" bIns="100965" numCol="1" spcCol="1270" anchor="ctr" anchorCtr="0">
          <a:noAutofit/>
        </a:bodyPr>
        <a:lstStyle/>
        <a:p>
          <a:pPr marL="285750" lvl="1" indent="-285750" algn="l" defTabSz="2355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5300" kern="1200" dirty="0" smtClean="0"/>
            <a:t>Escriba aquí</a:t>
          </a:r>
          <a:endParaRPr lang="es-CO" sz="5300" kern="1200" dirty="0"/>
        </a:p>
      </dsp:txBody>
      <dsp:txXfrm rot="-5400000">
        <a:off x="3455136" y="2957056"/>
        <a:ext cx="6120691" cy="951234"/>
      </dsp:txXfrm>
    </dsp:sp>
    <dsp:sp modelId="{F50EB94A-F3D8-4AD0-A1EF-A724530574F8}">
      <dsp:nvSpPr>
        <dsp:cNvPr id="0" name=""/>
        <dsp:cNvSpPr/>
      </dsp:nvSpPr>
      <dsp:spPr>
        <a:xfrm>
          <a:off x="0" y="2769895"/>
          <a:ext cx="3471835" cy="131769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700" kern="1200" dirty="0"/>
            <a:t>BENEFICIOS TANGIBLES</a:t>
          </a:r>
        </a:p>
      </dsp:txBody>
      <dsp:txXfrm>
        <a:off x="64324" y="2834219"/>
        <a:ext cx="3343187" cy="1189045"/>
      </dsp:txXfrm>
    </dsp:sp>
    <dsp:sp modelId="{C69588D2-B48A-4949-A3D8-7CC8A192966F}">
      <dsp:nvSpPr>
        <dsp:cNvPr id="0" name=""/>
        <dsp:cNvSpPr/>
      </dsp:nvSpPr>
      <dsp:spPr>
        <a:xfrm rot="5400000">
          <a:off x="5974381" y="1726243"/>
          <a:ext cx="1054154" cy="6172151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930" tIns="100965" rIns="201930" bIns="100965" numCol="1" spcCol="1270" anchor="ctr" anchorCtr="0">
          <a:noAutofit/>
        </a:bodyPr>
        <a:lstStyle/>
        <a:p>
          <a:pPr marL="285750" lvl="1" indent="-285750" algn="l" defTabSz="2355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5300" kern="1200" dirty="0" smtClean="0"/>
            <a:t>Escriba aquí</a:t>
          </a:r>
          <a:endParaRPr lang="es-CO" sz="5300" kern="1200" dirty="0"/>
        </a:p>
      </dsp:txBody>
      <dsp:txXfrm rot="-5400000">
        <a:off x="3415383" y="4336701"/>
        <a:ext cx="6120691" cy="951234"/>
      </dsp:txXfrm>
    </dsp:sp>
    <dsp:sp modelId="{A53ECF0B-E604-44D2-B673-B2CC56BB32E5}">
      <dsp:nvSpPr>
        <dsp:cNvPr id="0" name=""/>
        <dsp:cNvSpPr/>
      </dsp:nvSpPr>
      <dsp:spPr>
        <a:xfrm>
          <a:off x="0" y="4153473"/>
          <a:ext cx="3471835" cy="131769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700" kern="1200" dirty="0"/>
            <a:t>BENEFICIOS INTANGIBLES</a:t>
          </a:r>
        </a:p>
      </dsp:txBody>
      <dsp:txXfrm>
        <a:off x="64324" y="4217797"/>
        <a:ext cx="3343187" cy="11890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A6AB18-314F-4617-9EA4-F532F645CB25}">
      <dsp:nvSpPr>
        <dsp:cNvPr id="0" name=""/>
        <dsp:cNvSpPr/>
      </dsp:nvSpPr>
      <dsp:spPr>
        <a:xfrm>
          <a:off x="992" y="0"/>
          <a:ext cx="2579687" cy="54186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Sustitutos directos</a:t>
          </a:r>
          <a:endParaRPr lang="es-ES" sz="2500" kern="1200" dirty="0"/>
        </a:p>
      </dsp:txBody>
      <dsp:txXfrm>
        <a:off x="992" y="0"/>
        <a:ext cx="2579687" cy="1625600"/>
      </dsp:txXfrm>
    </dsp:sp>
    <dsp:sp modelId="{C8EF79FE-90BF-4846-8974-E8DEF1E9140E}">
      <dsp:nvSpPr>
        <dsp:cNvPr id="0" name=""/>
        <dsp:cNvSpPr/>
      </dsp:nvSpPr>
      <dsp:spPr>
        <a:xfrm>
          <a:off x="258960" y="1626063"/>
          <a:ext cx="2063749" cy="10645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740" tIns="59055" rIns="7874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Escriba aquí</a:t>
          </a:r>
          <a:endParaRPr lang="es-ES" sz="3100" kern="1200" dirty="0"/>
        </a:p>
      </dsp:txBody>
      <dsp:txXfrm>
        <a:off x="290140" y="1657243"/>
        <a:ext cx="2001389" cy="1002191"/>
      </dsp:txXfrm>
    </dsp:sp>
    <dsp:sp modelId="{9093CDD4-9440-4E20-9D31-62D0762D3D5A}">
      <dsp:nvSpPr>
        <dsp:cNvPr id="0" name=""/>
        <dsp:cNvSpPr/>
      </dsp:nvSpPr>
      <dsp:spPr>
        <a:xfrm>
          <a:off x="258960" y="2854391"/>
          <a:ext cx="2063749" cy="10645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740" tIns="59055" rIns="7874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Escriba aquí</a:t>
          </a:r>
          <a:endParaRPr lang="es-ES" sz="3100" kern="1200" dirty="0"/>
        </a:p>
      </dsp:txBody>
      <dsp:txXfrm>
        <a:off x="290140" y="2885571"/>
        <a:ext cx="2001389" cy="1002191"/>
      </dsp:txXfrm>
    </dsp:sp>
    <dsp:sp modelId="{8E72DEAC-6513-4CC8-A788-A9F326B778A6}">
      <dsp:nvSpPr>
        <dsp:cNvPr id="0" name=""/>
        <dsp:cNvSpPr/>
      </dsp:nvSpPr>
      <dsp:spPr>
        <a:xfrm>
          <a:off x="258960" y="4082719"/>
          <a:ext cx="2063749" cy="10645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740" tIns="59055" rIns="7874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Escriba aquí</a:t>
          </a:r>
          <a:endParaRPr lang="es-ES" sz="3100" kern="1200" dirty="0"/>
        </a:p>
      </dsp:txBody>
      <dsp:txXfrm>
        <a:off x="290140" y="4113899"/>
        <a:ext cx="2001389" cy="1002191"/>
      </dsp:txXfrm>
    </dsp:sp>
    <dsp:sp modelId="{4C2AB60F-1B9C-49A7-969D-B355EE2D806B}">
      <dsp:nvSpPr>
        <dsp:cNvPr id="0" name=""/>
        <dsp:cNvSpPr/>
      </dsp:nvSpPr>
      <dsp:spPr>
        <a:xfrm>
          <a:off x="2774156" y="0"/>
          <a:ext cx="2579687" cy="54186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Sustitutos indirectos</a:t>
          </a:r>
          <a:endParaRPr lang="es-ES" sz="2500" kern="1200" dirty="0"/>
        </a:p>
      </dsp:txBody>
      <dsp:txXfrm>
        <a:off x="2774156" y="0"/>
        <a:ext cx="2579687" cy="1625600"/>
      </dsp:txXfrm>
    </dsp:sp>
    <dsp:sp modelId="{E017F026-B30F-4E5A-B357-599297569EBD}">
      <dsp:nvSpPr>
        <dsp:cNvPr id="0" name=""/>
        <dsp:cNvSpPr/>
      </dsp:nvSpPr>
      <dsp:spPr>
        <a:xfrm>
          <a:off x="3032125" y="1626063"/>
          <a:ext cx="2063749" cy="10645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740" tIns="59055" rIns="7874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Escriba aquí</a:t>
          </a:r>
          <a:endParaRPr lang="es-ES" sz="3100" kern="1200" dirty="0"/>
        </a:p>
      </dsp:txBody>
      <dsp:txXfrm>
        <a:off x="3063305" y="1657243"/>
        <a:ext cx="2001389" cy="1002191"/>
      </dsp:txXfrm>
    </dsp:sp>
    <dsp:sp modelId="{35F73D83-01DF-4031-B1A8-85618BB801C4}">
      <dsp:nvSpPr>
        <dsp:cNvPr id="0" name=""/>
        <dsp:cNvSpPr/>
      </dsp:nvSpPr>
      <dsp:spPr>
        <a:xfrm>
          <a:off x="3032125" y="2854391"/>
          <a:ext cx="2063749" cy="10645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740" tIns="59055" rIns="7874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Escriba aquí</a:t>
          </a:r>
          <a:endParaRPr lang="es-ES" sz="3100" kern="1200" dirty="0"/>
        </a:p>
      </dsp:txBody>
      <dsp:txXfrm>
        <a:off x="3063305" y="2885571"/>
        <a:ext cx="2001389" cy="1002191"/>
      </dsp:txXfrm>
    </dsp:sp>
    <dsp:sp modelId="{AD010F09-C3CD-4BE8-8140-7C6FFC301299}">
      <dsp:nvSpPr>
        <dsp:cNvPr id="0" name=""/>
        <dsp:cNvSpPr/>
      </dsp:nvSpPr>
      <dsp:spPr>
        <a:xfrm>
          <a:off x="3032125" y="4082719"/>
          <a:ext cx="2063749" cy="10645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740" tIns="59055" rIns="7874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Escriba aquí</a:t>
          </a:r>
          <a:endParaRPr lang="es-ES" sz="3100" kern="1200" dirty="0"/>
        </a:p>
      </dsp:txBody>
      <dsp:txXfrm>
        <a:off x="3063305" y="4113899"/>
        <a:ext cx="2001389" cy="1002191"/>
      </dsp:txXfrm>
    </dsp:sp>
    <dsp:sp modelId="{884B905C-DD79-424A-8314-2DDFED320069}">
      <dsp:nvSpPr>
        <dsp:cNvPr id="0" name=""/>
        <dsp:cNvSpPr/>
      </dsp:nvSpPr>
      <dsp:spPr>
        <a:xfrm>
          <a:off x="5547320" y="0"/>
          <a:ext cx="2579687" cy="54186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Complementarios</a:t>
          </a:r>
          <a:endParaRPr lang="es-ES" sz="2500" kern="1200" dirty="0"/>
        </a:p>
      </dsp:txBody>
      <dsp:txXfrm>
        <a:off x="5547320" y="0"/>
        <a:ext cx="2579687" cy="1625600"/>
      </dsp:txXfrm>
    </dsp:sp>
    <dsp:sp modelId="{F0CA66D4-7E2B-4466-82C9-6D1DDF70314D}">
      <dsp:nvSpPr>
        <dsp:cNvPr id="0" name=""/>
        <dsp:cNvSpPr/>
      </dsp:nvSpPr>
      <dsp:spPr>
        <a:xfrm>
          <a:off x="5805289" y="1626063"/>
          <a:ext cx="2063749" cy="10645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740" tIns="59055" rIns="7874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Escriba aquí</a:t>
          </a:r>
          <a:endParaRPr lang="es-ES" sz="3100" kern="1200" dirty="0"/>
        </a:p>
      </dsp:txBody>
      <dsp:txXfrm>
        <a:off x="5836469" y="1657243"/>
        <a:ext cx="2001389" cy="1002191"/>
      </dsp:txXfrm>
    </dsp:sp>
    <dsp:sp modelId="{32D79271-204B-4998-AD73-7ED9B68F5097}">
      <dsp:nvSpPr>
        <dsp:cNvPr id="0" name=""/>
        <dsp:cNvSpPr/>
      </dsp:nvSpPr>
      <dsp:spPr>
        <a:xfrm>
          <a:off x="5805289" y="2854391"/>
          <a:ext cx="2063749" cy="10645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740" tIns="59055" rIns="7874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Escriba aquí</a:t>
          </a:r>
          <a:endParaRPr lang="es-ES" sz="3100" kern="1200" dirty="0"/>
        </a:p>
      </dsp:txBody>
      <dsp:txXfrm>
        <a:off x="5836469" y="2885571"/>
        <a:ext cx="2001389" cy="1002191"/>
      </dsp:txXfrm>
    </dsp:sp>
    <dsp:sp modelId="{FB2E4E6F-84CC-408E-9004-0A69F0F43440}">
      <dsp:nvSpPr>
        <dsp:cNvPr id="0" name=""/>
        <dsp:cNvSpPr/>
      </dsp:nvSpPr>
      <dsp:spPr>
        <a:xfrm>
          <a:off x="5805289" y="4082719"/>
          <a:ext cx="2063749" cy="10645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740" tIns="59055" rIns="7874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Escriba aquí</a:t>
          </a:r>
          <a:endParaRPr lang="es-ES" sz="3100" kern="1200" dirty="0"/>
        </a:p>
      </dsp:txBody>
      <dsp:txXfrm>
        <a:off x="5836469" y="4113899"/>
        <a:ext cx="2001389" cy="10021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A0D937-F4E0-4872-B55B-5F32EABA7005}" type="datetimeFigureOut">
              <a:rPr lang="es-CO" smtClean="0"/>
              <a:t>3/07/2023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25DB6-A7A7-4F98-B4BE-091CF28A27C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83652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0628E-28B6-4CFF-A243-8B62961F84A8}" type="datetime1">
              <a:rPr lang="es-CO" smtClean="0"/>
              <a:t>3/07/2023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823C-C4B4-4307-AAB8-B0F307149D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3994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B0ECD-CB9B-49DA-902C-5CB5B9A2C48D}" type="datetime1">
              <a:rPr lang="es-CO" smtClean="0"/>
              <a:t>3/07/2023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823C-C4B4-4307-AAB8-B0F307149D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0840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3F6D4-2858-4E31-9623-2C21AC4E3751}" type="datetime1">
              <a:rPr lang="es-CO" smtClean="0"/>
              <a:t>3/07/2023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823C-C4B4-4307-AAB8-B0F307149D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4691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D5D48-40D7-4A99-B1AE-61C0A2C27686}" type="datetime1">
              <a:rPr lang="es-CO" smtClean="0"/>
              <a:t>3/07/2023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823C-C4B4-4307-AAB8-B0F307149D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83935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829E-9220-4900-8215-E77DF108A953}" type="datetime1">
              <a:rPr lang="es-CO" smtClean="0"/>
              <a:t>3/07/2023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823C-C4B4-4307-AAB8-B0F307149D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19474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1ADB1-F3FB-44D8-856C-2BB22B6CDE65}" type="datetime1">
              <a:rPr lang="es-CO" smtClean="0"/>
              <a:t>3/07/2023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823C-C4B4-4307-AAB8-B0F307149D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7590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C70C6-C130-4CB1-9E53-F0596D27CED5}" type="datetime1">
              <a:rPr lang="es-CO" smtClean="0"/>
              <a:t>3/07/2023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823C-C4B4-4307-AAB8-B0F307149D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3242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4961D-DBE9-40EA-8354-A1E3F2B622FC}" type="datetime1">
              <a:rPr lang="es-CO" smtClean="0"/>
              <a:t>3/07/2023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823C-C4B4-4307-AAB8-B0F307149D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95185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D8F7B-B17C-4777-9AD2-FCDE0590237E}" type="datetime1">
              <a:rPr lang="es-CO" smtClean="0"/>
              <a:t>3/07/2023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823C-C4B4-4307-AAB8-B0F307149D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98819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A9C6-3D1B-458C-8D5C-83B877206A94}" type="datetime1">
              <a:rPr lang="es-CO" smtClean="0"/>
              <a:t>3/07/2023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823C-C4B4-4307-AAB8-B0F307149D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96904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C5743-0D42-459F-AB1F-E9C2DCD39839}" type="datetime1">
              <a:rPr lang="es-CO" smtClean="0"/>
              <a:t>3/07/2023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823C-C4B4-4307-AAB8-B0F307149D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40625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2F3A2-41F9-44B5-953B-1FA1A34EA383}" type="datetime1">
              <a:rPr lang="es-CO" smtClean="0"/>
              <a:t>3/07/2023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E823C-C4B4-4307-AAB8-B0F307149D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080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665709" y="2104264"/>
            <a:ext cx="16123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i="1" dirty="0" smtClean="0"/>
              <a:t>Autores: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982880" y="5304664"/>
            <a:ext cx="4181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 smtClean="0"/>
              <a:t>Institución</a:t>
            </a:r>
          </a:p>
          <a:p>
            <a:pPr algn="ctr"/>
            <a:r>
              <a:rPr lang="es-CO" sz="1200" dirty="0" smtClean="0"/>
              <a:t>Ciudad </a:t>
            </a:r>
          </a:p>
          <a:p>
            <a:pPr algn="ctr"/>
            <a:r>
              <a:rPr lang="es-CO" sz="1200" dirty="0" smtClean="0"/>
              <a:t>Fecha</a:t>
            </a:r>
            <a:endParaRPr lang="es-CO" sz="1200" dirty="0"/>
          </a:p>
        </p:txBody>
      </p:sp>
      <p:sp>
        <p:nvSpPr>
          <p:cNvPr id="7" name="Título 6"/>
          <p:cNvSpPr>
            <a:spLocks noGrp="1"/>
          </p:cNvSpPr>
          <p:nvPr>
            <p:ph type="ctrTitle"/>
          </p:nvPr>
        </p:nvSpPr>
        <p:spPr>
          <a:xfrm>
            <a:off x="1578428" y="348342"/>
            <a:ext cx="9144000" cy="1099456"/>
          </a:xfrm>
        </p:spPr>
        <p:txBody>
          <a:bodyPr>
            <a:normAutofit/>
          </a:bodyPr>
          <a:lstStyle/>
          <a:p>
            <a:r>
              <a:rPr lang="es-CO" dirty="0"/>
              <a:t>Nombre del </a:t>
            </a:r>
            <a:r>
              <a:rPr lang="es-CO" dirty="0" smtClean="0"/>
              <a:t>proyecto</a:t>
            </a:r>
            <a:endParaRPr lang="es-CO" dirty="0"/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1404258" y="2720295"/>
            <a:ext cx="9144000" cy="1655762"/>
          </a:xfrm>
        </p:spPr>
        <p:txBody>
          <a:bodyPr/>
          <a:lstStyle/>
          <a:p>
            <a:r>
              <a:rPr lang="es-CO" dirty="0" smtClean="0"/>
              <a:t>Nombres y apellidos</a:t>
            </a:r>
          </a:p>
          <a:p>
            <a:r>
              <a:rPr lang="es-CO" dirty="0" smtClean="0"/>
              <a:t>Nombres y apellidos</a:t>
            </a:r>
          </a:p>
          <a:p>
            <a:r>
              <a:rPr lang="es-CO" dirty="0" smtClean="0"/>
              <a:t>Nombres y apellidos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26699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200925" y="0"/>
            <a:ext cx="81394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dirty="0"/>
              <a:t>PRESENTACIÓN DE LA IDEA DE NEGOCIO.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977591340"/>
              </p:ext>
            </p:extLst>
          </p:nvPr>
        </p:nvGraphicFramePr>
        <p:xfrm>
          <a:off x="-407349" y="-139052"/>
          <a:ext cx="4249422" cy="66482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Recortar rectángulo de esquina diagonal 3"/>
          <p:cNvSpPr/>
          <p:nvPr/>
        </p:nvSpPr>
        <p:spPr>
          <a:xfrm>
            <a:off x="3459812" y="1286935"/>
            <a:ext cx="7506236" cy="1269269"/>
          </a:xfrm>
          <a:prstGeom prst="snip2Diag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CO" sz="1600" dirty="0"/>
          </a:p>
        </p:txBody>
      </p:sp>
      <p:sp>
        <p:nvSpPr>
          <p:cNvPr id="5" name="Recortar rectángulo de esquina diagonal 4"/>
          <p:cNvSpPr/>
          <p:nvPr/>
        </p:nvSpPr>
        <p:spPr>
          <a:xfrm>
            <a:off x="3459812" y="2694640"/>
            <a:ext cx="7506236" cy="1332672"/>
          </a:xfrm>
          <a:prstGeom prst="snip2Diag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CO" sz="1600" dirty="0"/>
          </a:p>
        </p:txBody>
      </p:sp>
      <p:sp>
        <p:nvSpPr>
          <p:cNvPr id="8" name="Recortar rectángulo de esquina diagonal 7"/>
          <p:cNvSpPr/>
          <p:nvPr/>
        </p:nvSpPr>
        <p:spPr>
          <a:xfrm>
            <a:off x="3459812" y="4165749"/>
            <a:ext cx="7506236" cy="1332672"/>
          </a:xfrm>
          <a:prstGeom prst="snip2DiagRect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>
              <a:buFont typeface="Arial" panose="020B0604020202020204" pitchFamily="34" charset="0"/>
              <a:buChar char="•"/>
            </a:pPr>
            <a:endParaRPr lang="es-MX" sz="1600" b="0" i="0" dirty="0">
              <a:solidFill>
                <a:srgbClr val="3E3E3E"/>
              </a:solidFill>
              <a:effectLst/>
              <a:latin typeface="proxima-nova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823C-C4B4-4307-AAB8-B0F307149DBC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88080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786886395"/>
              </p:ext>
            </p:extLst>
          </p:nvPr>
        </p:nvGraphicFramePr>
        <p:xfrm>
          <a:off x="244549" y="637953"/>
          <a:ext cx="11185451" cy="59469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Elipse 2"/>
          <p:cNvSpPr/>
          <p:nvPr/>
        </p:nvSpPr>
        <p:spPr>
          <a:xfrm>
            <a:off x="10653823" y="1180214"/>
            <a:ext cx="723014" cy="72301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" name="Elipse 3"/>
          <p:cNvSpPr/>
          <p:nvPr/>
        </p:nvSpPr>
        <p:spPr>
          <a:xfrm>
            <a:off x="10656711" y="2564023"/>
            <a:ext cx="723014" cy="723014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Elipse 4"/>
          <p:cNvSpPr/>
          <p:nvPr/>
        </p:nvSpPr>
        <p:spPr>
          <a:xfrm>
            <a:off x="10650279" y="3917901"/>
            <a:ext cx="723014" cy="723014"/>
          </a:xfrm>
          <a:prstGeom prst="ellipse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Elipse 5"/>
          <p:cNvSpPr/>
          <p:nvPr/>
        </p:nvSpPr>
        <p:spPr>
          <a:xfrm>
            <a:off x="10631245" y="5283069"/>
            <a:ext cx="723014" cy="723014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/>
          <p:cNvSpPr txBox="1"/>
          <p:nvPr/>
        </p:nvSpPr>
        <p:spPr>
          <a:xfrm>
            <a:off x="10555254" y="595424"/>
            <a:ext cx="1108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/>
              <a:t>Valoración 1-5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12651" y="85061"/>
            <a:ext cx="1573619" cy="34024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CO" dirty="0"/>
              <a:t>1. Ideación</a:t>
            </a: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823C-C4B4-4307-AAB8-B0F307149DBC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598098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823C-C4B4-4307-AAB8-B0F307149DBC}" type="slidenum">
              <a:rPr lang="es-CO" smtClean="0"/>
              <a:t>4</a:t>
            </a:fld>
            <a:endParaRPr lang="es-CO"/>
          </a:p>
        </p:txBody>
      </p:sp>
      <p:sp>
        <p:nvSpPr>
          <p:cNvPr id="11" name="CuadroTexto 10"/>
          <p:cNvSpPr txBox="1"/>
          <p:nvPr/>
        </p:nvSpPr>
        <p:spPr>
          <a:xfrm>
            <a:off x="3396343" y="696686"/>
            <a:ext cx="6313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Presente aquí la técnica de ideación utilizada…. Ejemplo una lluvia de ideas, </a:t>
            </a:r>
            <a:r>
              <a:rPr lang="es-CO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SCAMPER</a:t>
            </a:r>
            <a:r>
              <a:rPr lang="es-CO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un diagrama conceptual, etc.</a:t>
            </a:r>
            <a:endParaRPr lang="es-CO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5786" y="2013856"/>
            <a:ext cx="4891397" cy="3754062"/>
          </a:xfrm>
          <a:prstGeom prst="rect">
            <a:avLst/>
          </a:prstGeom>
        </p:spPr>
      </p:pic>
      <p:pic>
        <p:nvPicPr>
          <p:cNvPr id="52" name="Imagen 5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5145" y="2383972"/>
            <a:ext cx="4527058" cy="178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522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823C-C4B4-4307-AAB8-B0F307149DBC}" type="slidenum">
              <a:rPr lang="es-CO" smtClean="0"/>
              <a:t>5</a:t>
            </a:fld>
            <a:endParaRPr lang="es-CO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73240204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355253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823C-C4B4-4307-AAB8-B0F307149DBC}" type="slidenum">
              <a:rPr lang="es-CO" smtClean="0"/>
              <a:t>6</a:t>
            </a:fld>
            <a:endParaRPr lang="es-CO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81675514"/>
              </p:ext>
            </p:extLst>
          </p:nvPr>
        </p:nvGraphicFramePr>
        <p:xfrm>
          <a:off x="3447142" y="1153886"/>
          <a:ext cx="6916058" cy="4451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3048000" y="283029"/>
            <a:ext cx="6117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dirty="0" smtClean="0"/>
              <a:t>COMPETITIVIDAD DE MERCADO</a:t>
            </a:r>
            <a:endParaRPr lang="es-CO" sz="2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408" y="2291644"/>
            <a:ext cx="2799513" cy="2036208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982133" y="4199466"/>
            <a:ext cx="24158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Fuente: Pixabay.com</a:t>
            </a:r>
            <a:endParaRPr lang="es-CO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5298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592624" y="358269"/>
            <a:ext cx="4423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/>
              <a:t>DIMENSIONES BÁSICAS INICIALES PRODUCTO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543352778"/>
              </p:ext>
            </p:extLst>
          </p:nvPr>
        </p:nvGraphicFramePr>
        <p:xfrm>
          <a:off x="732464" y="820877"/>
          <a:ext cx="9643987" cy="5473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823C-C4B4-4307-AAB8-B0F307149DBC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816630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823C-C4B4-4307-AAB8-B0F307149DBC}" type="slidenum">
              <a:rPr lang="es-CO" smtClean="0"/>
              <a:t>8</a:t>
            </a:fld>
            <a:endParaRPr lang="es-CO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430180994"/>
              </p:ext>
            </p:extLst>
          </p:nvPr>
        </p:nvGraphicFramePr>
        <p:xfrm>
          <a:off x="2380343" y="115509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5061857" y="522515"/>
            <a:ext cx="2797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PANORAMA DEL MERCADO</a:t>
            </a:r>
            <a:endParaRPr lang="es-CO" dirty="0"/>
          </a:p>
        </p:txBody>
      </p:sp>
      <p:sp>
        <p:nvSpPr>
          <p:cNvPr id="6" name="Rectángulo 5"/>
          <p:cNvSpPr/>
          <p:nvPr/>
        </p:nvSpPr>
        <p:spPr>
          <a:xfrm>
            <a:off x="2895600" y="1143000"/>
            <a:ext cx="7108372" cy="348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PRODUCTOS O SERVICIOS</a:t>
            </a:r>
            <a:endParaRPr lang="es-CO" dirty="0"/>
          </a:p>
        </p:txBody>
      </p:sp>
      <p:sp>
        <p:nvSpPr>
          <p:cNvPr id="7" name="CuadroTexto 6"/>
          <p:cNvSpPr txBox="1"/>
          <p:nvPr/>
        </p:nvSpPr>
        <p:spPr>
          <a:xfrm>
            <a:off x="315686" y="3450771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Puede utilizar imágenes…</a:t>
            </a:r>
            <a:endParaRPr lang="es-CO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857" y="1284514"/>
            <a:ext cx="1807027" cy="208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711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823C-C4B4-4307-AAB8-B0F307149DBC}" type="slidenum">
              <a:rPr lang="es-CO" smtClean="0"/>
              <a:t>9</a:t>
            </a:fld>
            <a:endParaRPr lang="es-CO"/>
          </a:p>
        </p:txBody>
      </p:sp>
      <p:sp>
        <p:nvSpPr>
          <p:cNvPr id="3" name="CuadroTexto 2"/>
          <p:cNvSpPr txBox="1"/>
          <p:nvPr/>
        </p:nvSpPr>
        <p:spPr>
          <a:xfrm>
            <a:off x="3603171" y="457200"/>
            <a:ext cx="5279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Técnicas de validación aplicadas hasta el momento</a:t>
            </a:r>
          </a:p>
          <a:p>
            <a:r>
              <a:rPr lang="es-CO" dirty="0" smtClean="0"/>
              <a:t>(pueden ser 3 o 4 diapositivas explicativas)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223578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823C-C4B4-4307-AAB8-B0F307149DBC}" type="slidenum">
              <a:rPr lang="es-CO" smtClean="0"/>
              <a:t>10</a:t>
            </a:fld>
            <a:endParaRPr lang="es-CO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538" y="1730829"/>
            <a:ext cx="3085386" cy="32004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4985656" y="696686"/>
            <a:ext cx="4604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 smtClean="0"/>
              <a:t>TRL FINAL  ALCANZADO</a:t>
            </a:r>
            <a:endParaRPr lang="es-CO" sz="2400" dirty="0"/>
          </a:p>
        </p:txBody>
      </p:sp>
      <p:sp>
        <p:nvSpPr>
          <p:cNvPr id="5" name="CuadroTexto 4"/>
          <p:cNvSpPr txBox="1"/>
          <p:nvPr/>
        </p:nvSpPr>
        <p:spPr>
          <a:xfrm>
            <a:off x="4746171" y="2231571"/>
            <a:ext cx="5519058" cy="1200329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dirty="0" smtClean="0">
                <a:solidFill>
                  <a:schemeClr val="tx1"/>
                </a:solidFill>
              </a:rPr>
              <a:t>ESCRIBA AQUÍ</a:t>
            </a:r>
          </a:p>
          <a:p>
            <a:pPr algn="ctr"/>
            <a:endParaRPr lang="es-CO" dirty="0">
              <a:solidFill>
                <a:schemeClr val="tx1"/>
              </a:solidFill>
            </a:endParaRPr>
          </a:p>
          <a:p>
            <a:pPr algn="ctr"/>
            <a:endParaRPr lang="es-CO" dirty="0" smtClean="0">
              <a:solidFill>
                <a:schemeClr val="tx1"/>
              </a:solidFill>
            </a:endParaRPr>
          </a:p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8208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94233" y="316325"/>
            <a:ext cx="11502802" cy="80731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/>
          <p:cNvSpPr txBox="1"/>
          <p:nvPr/>
        </p:nvSpPr>
        <p:spPr>
          <a:xfrm>
            <a:off x="285755" y="330652"/>
            <a:ext cx="68225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/>
              <a:t>LIENZO DE </a:t>
            </a:r>
            <a:r>
              <a:rPr lang="es-CO" sz="1600" b="1" dirty="0">
                <a:solidFill>
                  <a:srgbClr val="FF0000"/>
                </a:solidFill>
              </a:rPr>
              <a:t>MODELO DE NEGOCIO</a:t>
            </a:r>
          </a:p>
          <a:p>
            <a:r>
              <a:rPr lang="es-CO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The</a:t>
            </a:r>
            <a:r>
              <a:rPr lang="es-CO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Bussines</a:t>
            </a:r>
            <a:r>
              <a:rPr lang="es-CO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Model</a:t>
            </a:r>
            <a:r>
              <a:rPr lang="es-CO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Canvas</a:t>
            </a:r>
            <a:endParaRPr lang="es-CO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s-CO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Basado en la propuesta de </a:t>
            </a:r>
            <a:r>
              <a:rPr lang="es-E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Osterwalder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&amp; Yves ( 2010) </a:t>
            </a:r>
            <a:endParaRPr lang="es-CO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294993" y="427854"/>
            <a:ext cx="3353433" cy="41212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CO" sz="1400" b="1" dirty="0"/>
              <a:t>Proyecto:  </a:t>
            </a:r>
            <a:r>
              <a:rPr lang="es-CO" sz="1400" b="1" dirty="0" smtClean="0">
                <a:solidFill>
                  <a:srgbClr val="C00000"/>
                </a:solidFill>
              </a:rPr>
              <a:t> </a:t>
            </a:r>
            <a:endParaRPr lang="es-CO" sz="1400" dirty="0"/>
          </a:p>
        </p:txBody>
      </p:sp>
      <p:sp>
        <p:nvSpPr>
          <p:cNvPr id="7" name="Rectángulo 6"/>
          <p:cNvSpPr/>
          <p:nvPr/>
        </p:nvSpPr>
        <p:spPr>
          <a:xfrm>
            <a:off x="6614161" y="430002"/>
            <a:ext cx="3302571" cy="41212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CO" sz="1400" b="1" dirty="0"/>
              <a:t>Elaborado por: </a:t>
            </a:r>
            <a:r>
              <a:rPr lang="es-CO" sz="1400" dirty="0" smtClean="0"/>
              <a:t> </a:t>
            </a:r>
            <a:endParaRPr lang="es-CO" sz="1400" dirty="0"/>
          </a:p>
        </p:txBody>
      </p:sp>
      <p:sp>
        <p:nvSpPr>
          <p:cNvPr id="8" name="Rectángulo 7"/>
          <p:cNvSpPr/>
          <p:nvPr/>
        </p:nvSpPr>
        <p:spPr>
          <a:xfrm>
            <a:off x="9966192" y="427854"/>
            <a:ext cx="1624794" cy="41212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CO" sz="1400" b="1" dirty="0"/>
              <a:t>Fecha: </a:t>
            </a:r>
            <a:r>
              <a:rPr lang="es-CO" sz="1400" dirty="0" smtClean="0"/>
              <a:t> </a:t>
            </a:r>
            <a:endParaRPr lang="es-CO" sz="1400" dirty="0"/>
          </a:p>
        </p:txBody>
      </p:sp>
      <p:sp>
        <p:nvSpPr>
          <p:cNvPr id="9" name="Rectángulo 8"/>
          <p:cNvSpPr/>
          <p:nvPr/>
        </p:nvSpPr>
        <p:spPr>
          <a:xfrm>
            <a:off x="283780" y="1065751"/>
            <a:ext cx="11493062" cy="5659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Rectángulo 9"/>
          <p:cNvSpPr/>
          <p:nvPr/>
        </p:nvSpPr>
        <p:spPr>
          <a:xfrm>
            <a:off x="4855285" y="1146257"/>
            <a:ext cx="2380593" cy="40359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Rectángulo 10"/>
          <p:cNvSpPr/>
          <p:nvPr/>
        </p:nvSpPr>
        <p:spPr>
          <a:xfrm>
            <a:off x="2475187" y="1093371"/>
            <a:ext cx="2364828" cy="40359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/>
          <p:cNvSpPr/>
          <p:nvPr/>
        </p:nvSpPr>
        <p:spPr>
          <a:xfrm>
            <a:off x="7235878" y="1093370"/>
            <a:ext cx="2380593" cy="40359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Rectángulo 12"/>
          <p:cNvSpPr/>
          <p:nvPr/>
        </p:nvSpPr>
        <p:spPr>
          <a:xfrm>
            <a:off x="331076" y="5129348"/>
            <a:ext cx="5722883" cy="16238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Rectángulo 13"/>
          <p:cNvSpPr/>
          <p:nvPr/>
        </p:nvSpPr>
        <p:spPr>
          <a:xfrm>
            <a:off x="6030311" y="5129347"/>
            <a:ext cx="5793827" cy="16238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CuadroTexto 14"/>
          <p:cNvSpPr txBox="1"/>
          <p:nvPr/>
        </p:nvSpPr>
        <p:spPr>
          <a:xfrm>
            <a:off x="4840015" y="1093369"/>
            <a:ext cx="2189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/>
              <a:t>2.  PROPUESTA DE VALOR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7204843" y="1093369"/>
            <a:ext cx="2380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/>
              <a:t>3. RELACIÓN CON EL CLIENTE</a:t>
            </a:r>
          </a:p>
        </p:txBody>
      </p:sp>
      <p:cxnSp>
        <p:nvCxnSpPr>
          <p:cNvPr id="17" name="Conector recto 16"/>
          <p:cNvCxnSpPr>
            <a:endCxn id="11" idx="3"/>
          </p:cNvCxnSpPr>
          <p:nvPr/>
        </p:nvCxnSpPr>
        <p:spPr>
          <a:xfrm>
            <a:off x="2475187" y="3111358"/>
            <a:ext cx="2364828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17"/>
          <p:cNvCxnSpPr>
            <a:stCxn id="12" idx="1"/>
          </p:cNvCxnSpPr>
          <p:nvPr/>
        </p:nvCxnSpPr>
        <p:spPr>
          <a:xfrm flipV="1">
            <a:off x="7235878" y="3111357"/>
            <a:ext cx="2380593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CuadroTexto 18"/>
          <p:cNvSpPr txBox="1"/>
          <p:nvPr/>
        </p:nvSpPr>
        <p:spPr>
          <a:xfrm>
            <a:off x="7235877" y="2552766"/>
            <a:ext cx="22786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b="1" dirty="0"/>
              <a:t>4 CANALES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9573847" y="1055736"/>
            <a:ext cx="22662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/>
              <a:t>1 CLIENTES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2427379" y="3075056"/>
            <a:ext cx="22662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/>
              <a:t>6 RECURSOS CLAVE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2414097" y="1047202"/>
            <a:ext cx="2327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/>
              <a:t> 7 ACTIVIDADES CLAVE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297578" y="1086650"/>
            <a:ext cx="2266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/>
              <a:t>8. ALIADOS ESTRATÉGICOS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354728" y="5129344"/>
            <a:ext cx="2940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/>
              <a:t>9. ESTRUCTURA DE COSTOS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6071696" y="5175511"/>
            <a:ext cx="3711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/>
              <a:t>5 ESTRUCTURA DE INGRESOS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2532335" y="3494133"/>
            <a:ext cx="2096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.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310883" y="5531941"/>
            <a:ext cx="5561298" cy="1015663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200" dirty="0"/>
          </a:p>
        </p:txBody>
      </p:sp>
      <p:sp>
        <p:nvSpPr>
          <p:cNvPr id="28" name="CuadroTexto 27"/>
          <p:cNvSpPr txBox="1"/>
          <p:nvPr/>
        </p:nvSpPr>
        <p:spPr>
          <a:xfrm>
            <a:off x="6138043" y="5611642"/>
            <a:ext cx="4012462" cy="276999"/>
          </a:xfrm>
          <a:prstGeom prst="rect">
            <a:avLst/>
          </a:prstGeom>
          <a:noFill/>
          <a:ln w="38100">
            <a:solidFill>
              <a:srgbClr val="0BD90B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CO" dirty="0"/>
          </a:p>
        </p:txBody>
      </p:sp>
      <p:sp>
        <p:nvSpPr>
          <p:cNvPr id="29" name="CuadroTexto 28"/>
          <p:cNvSpPr txBox="1"/>
          <p:nvPr/>
        </p:nvSpPr>
        <p:spPr>
          <a:xfrm>
            <a:off x="3577788" y="5227319"/>
            <a:ext cx="2580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Total</a:t>
            </a:r>
            <a:r>
              <a:rPr lang="es-CO" sz="1200" dirty="0" smtClean="0"/>
              <a:t>:</a:t>
            </a:r>
            <a:endParaRPr lang="es-CO" sz="1200" dirty="0"/>
          </a:p>
        </p:txBody>
      </p:sp>
      <p:sp>
        <p:nvSpPr>
          <p:cNvPr id="30" name="CuadroTexto 29"/>
          <p:cNvSpPr txBox="1"/>
          <p:nvPr/>
        </p:nvSpPr>
        <p:spPr>
          <a:xfrm>
            <a:off x="9920938" y="5258554"/>
            <a:ext cx="20613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total</a:t>
            </a:r>
            <a:r>
              <a:rPr lang="es-MX" sz="1200" b="0" i="0" u="none" strike="noStrike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7266913" y="2829766"/>
            <a:ext cx="2318523" cy="1815882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CO" sz="1400" b="1" dirty="0"/>
              <a:t>*</a:t>
            </a:r>
            <a:r>
              <a:rPr lang="es-CO" sz="1200" b="1" dirty="0"/>
              <a:t>Comunicación: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 smtClean="0"/>
              <a:t> </a:t>
            </a:r>
            <a:endParaRPr lang="es-CO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 smtClean="0"/>
              <a:t> </a:t>
            </a:r>
            <a:endParaRPr lang="es-CO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 smtClean="0"/>
              <a:t> </a:t>
            </a:r>
            <a:endParaRPr lang="es-CO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 smtClean="0"/>
              <a:t> </a:t>
            </a:r>
            <a:endParaRPr lang="es-CO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 smtClean="0"/>
              <a:t> </a:t>
            </a:r>
            <a:endParaRPr lang="es-CO" sz="1200" dirty="0"/>
          </a:p>
          <a:p>
            <a:endParaRPr lang="es-CO" sz="1200" b="1" dirty="0" smtClean="0"/>
          </a:p>
          <a:p>
            <a:r>
              <a:rPr lang="es-CO" sz="1200" b="1" dirty="0" smtClean="0"/>
              <a:t>*</a:t>
            </a:r>
            <a:r>
              <a:rPr lang="es-CO" sz="1200" b="1" dirty="0"/>
              <a:t>Distribución: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 smtClean="0"/>
              <a:t> </a:t>
            </a:r>
            <a:endParaRPr lang="es-CO" sz="1400" dirty="0"/>
          </a:p>
        </p:txBody>
      </p:sp>
      <p:sp>
        <p:nvSpPr>
          <p:cNvPr id="32" name="CuadroTexto 31"/>
          <p:cNvSpPr txBox="1"/>
          <p:nvPr/>
        </p:nvSpPr>
        <p:spPr>
          <a:xfrm>
            <a:off x="4888784" y="2749195"/>
            <a:ext cx="2238949" cy="29238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300" dirty="0" smtClean="0"/>
              <a:t> </a:t>
            </a:r>
            <a:endParaRPr lang="es-CO" sz="1300" dirty="0"/>
          </a:p>
        </p:txBody>
      </p:sp>
      <p:sp>
        <p:nvSpPr>
          <p:cNvPr id="33" name="CuadroTexto 32"/>
          <p:cNvSpPr txBox="1"/>
          <p:nvPr/>
        </p:nvSpPr>
        <p:spPr>
          <a:xfrm>
            <a:off x="9760331" y="1439965"/>
            <a:ext cx="1830655" cy="64633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CO" sz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4" name="CuadroTexto 33"/>
          <p:cNvSpPr txBox="1"/>
          <p:nvPr/>
        </p:nvSpPr>
        <p:spPr>
          <a:xfrm>
            <a:off x="4901105" y="1739700"/>
            <a:ext cx="2158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Se vende : </a:t>
            </a:r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CO" sz="12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7426430" y="1799642"/>
            <a:ext cx="2044967" cy="2769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 smtClean="0"/>
              <a:t> </a:t>
            </a:r>
            <a:endParaRPr lang="es-CO" sz="1200" dirty="0"/>
          </a:p>
        </p:txBody>
      </p:sp>
      <p:sp>
        <p:nvSpPr>
          <p:cNvPr id="36" name="CuadroTexto 35"/>
          <p:cNvSpPr txBox="1"/>
          <p:nvPr/>
        </p:nvSpPr>
        <p:spPr>
          <a:xfrm>
            <a:off x="2483955" y="3351470"/>
            <a:ext cx="2299019" cy="1077218"/>
          </a:xfrm>
          <a:prstGeom prst="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1600" dirty="0"/>
          </a:p>
        </p:txBody>
      </p:sp>
      <p:sp>
        <p:nvSpPr>
          <p:cNvPr id="37" name="CuadroTexto 36"/>
          <p:cNvSpPr txBox="1"/>
          <p:nvPr/>
        </p:nvSpPr>
        <p:spPr>
          <a:xfrm>
            <a:off x="2505728" y="1512284"/>
            <a:ext cx="2296158" cy="1569660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CuadroTexto 37"/>
          <p:cNvSpPr txBox="1"/>
          <p:nvPr/>
        </p:nvSpPr>
        <p:spPr>
          <a:xfrm>
            <a:off x="359849" y="1728652"/>
            <a:ext cx="1811542" cy="830997"/>
          </a:xfrm>
          <a:prstGeom prst="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 smtClean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CO" sz="1200" dirty="0" smtClean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CO" sz="1200" dirty="0" smtClean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CO" sz="1200" dirty="0" smtClean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es-CO" sz="1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823C-C4B4-4307-AAB8-B0F307149DBC}" type="slidenum">
              <a:rPr lang="es-CO" smtClean="0"/>
              <a:t>11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522043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823C-C4B4-4307-AAB8-B0F307149DBC}" type="slidenum">
              <a:rPr lang="es-CO" smtClean="0"/>
              <a:t>12</a:t>
            </a:fld>
            <a:endParaRPr lang="es-CO"/>
          </a:p>
        </p:txBody>
      </p:sp>
      <p:pic>
        <p:nvPicPr>
          <p:cNvPr id="3" name="Imagen 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086" y="97971"/>
            <a:ext cx="5246914" cy="6400800"/>
          </a:xfrm>
          <a:prstGeom prst="rect">
            <a:avLst/>
          </a:prstGeom>
          <a:noFill/>
        </p:spPr>
      </p:pic>
      <p:sp>
        <p:nvSpPr>
          <p:cNvPr id="4" name="CuadroTexto 3"/>
          <p:cNvSpPr txBox="1"/>
          <p:nvPr/>
        </p:nvSpPr>
        <p:spPr>
          <a:xfrm>
            <a:off x="4836920" y="1008404"/>
            <a:ext cx="324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Escriba Aquí</a:t>
            </a:r>
          </a:p>
          <a:p>
            <a:endParaRPr lang="es-CO" dirty="0"/>
          </a:p>
        </p:txBody>
      </p:sp>
      <p:sp>
        <p:nvSpPr>
          <p:cNvPr id="5" name="CuadroTexto 4"/>
          <p:cNvSpPr txBox="1"/>
          <p:nvPr/>
        </p:nvSpPr>
        <p:spPr>
          <a:xfrm>
            <a:off x="4476572" y="2237575"/>
            <a:ext cx="3009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 smtClean="0"/>
              <a:t>Escriba Aquí</a:t>
            </a:r>
          </a:p>
          <a:p>
            <a:endParaRPr lang="es-CO" sz="1400" dirty="0"/>
          </a:p>
        </p:txBody>
      </p:sp>
      <p:sp>
        <p:nvSpPr>
          <p:cNvPr id="6" name="CuadroTexto 5"/>
          <p:cNvSpPr txBox="1"/>
          <p:nvPr/>
        </p:nvSpPr>
        <p:spPr>
          <a:xfrm>
            <a:off x="4458057" y="2808719"/>
            <a:ext cx="3009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 smtClean="0"/>
              <a:t>Escriba Aquí</a:t>
            </a:r>
          </a:p>
          <a:p>
            <a:endParaRPr lang="es-CO" sz="1400" dirty="0"/>
          </a:p>
        </p:txBody>
      </p:sp>
      <p:sp>
        <p:nvSpPr>
          <p:cNvPr id="7" name="CuadroTexto 6"/>
          <p:cNvSpPr txBox="1"/>
          <p:nvPr/>
        </p:nvSpPr>
        <p:spPr>
          <a:xfrm>
            <a:off x="4430995" y="3396955"/>
            <a:ext cx="3009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 smtClean="0"/>
              <a:t>Escriba Aquí</a:t>
            </a:r>
          </a:p>
          <a:p>
            <a:endParaRPr lang="es-CO" sz="1400" dirty="0"/>
          </a:p>
        </p:txBody>
      </p:sp>
      <p:sp>
        <p:nvSpPr>
          <p:cNvPr id="8" name="CuadroTexto 7"/>
          <p:cNvSpPr txBox="1"/>
          <p:nvPr/>
        </p:nvSpPr>
        <p:spPr>
          <a:xfrm>
            <a:off x="4574849" y="3951008"/>
            <a:ext cx="3009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 smtClean="0"/>
              <a:t>Escriba Aquí</a:t>
            </a:r>
          </a:p>
          <a:p>
            <a:endParaRPr lang="es-CO" sz="1400" dirty="0"/>
          </a:p>
        </p:txBody>
      </p:sp>
      <p:sp>
        <p:nvSpPr>
          <p:cNvPr id="9" name="CuadroTexto 8"/>
          <p:cNvSpPr txBox="1"/>
          <p:nvPr/>
        </p:nvSpPr>
        <p:spPr>
          <a:xfrm>
            <a:off x="4487967" y="4539244"/>
            <a:ext cx="3009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 smtClean="0"/>
              <a:t>Escriba Aquí</a:t>
            </a:r>
          </a:p>
          <a:p>
            <a:endParaRPr lang="es-CO" sz="14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4452359" y="5272758"/>
            <a:ext cx="3009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/>
              <a:t>Escriba Aquí</a:t>
            </a:r>
          </a:p>
          <a:p>
            <a:endParaRPr lang="es-CO" sz="12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4493663" y="5775535"/>
            <a:ext cx="3009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/>
              <a:t>Escriba Aquí</a:t>
            </a:r>
          </a:p>
          <a:p>
            <a:endParaRPr lang="es-CO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7768127" y="2221907"/>
            <a:ext cx="333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x</a:t>
            </a:r>
            <a:endParaRPr lang="es-CO" dirty="0"/>
          </a:p>
        </p:txBody>
      </p:sp>
      <p:sp>
        <p:nvSpPr>
          <p:cNvPr id="13" name="CuadroTexto 12"/>
          <p:cNvSpPr txBox="1"/>
          <p:nvPr/>
        </p:nvSpPr>
        <p:spPr>
          <a:xfrm>
            <a:off x="7783794" y="2861417"/>
            <a:ext cx="333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x</a:t>
            </a:r>
            <a:endParaRPr lang="es-CO" dirty="0"/>
          </a:p>
        </p:txBody>
      </p:sp>
      <p:sp>
        <p:nvSpPr>
          <p:cNvPr id="14" name="CuadroTexto 13"/>
          <p:cNvSpPr txBox="1"/>
          <p:nvPr/>
        </p:nvSpPr>
        <p:spPr>
          <a:xfrm>
            <a:off x="7748187" y="3381286"/>
            <a:ext cx="333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x</a:t>
            </a:r>
            <a:endParaRPr lang="es-CO" dirty="0"/>
          </a:p>
        </p:txBody>
      </p:sp>
      <p:sp>
        <p:nvSpPr>
          <p:cNvPr id="15" name="CuadroTexto 14"/>
          <p:cNvSpPr txBox="1"/>
          <p:nvPr/>
        </p:nvSpPr>
        <p:spPr>
          <a:xfrm>
            <a:off x="7780946" y="4003704"/>
            <a:ext cx="333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x</a:t>
            </a:r>
            <a:endParaRPr lang="es-CO" dirty="0"/>
          </a:p>
        </p:txBody>
      </p:sp>
      <p:sp>
        <p:nvSpPr>
          <p:cNvPr id="16" name="CuadroTexto 15"/>
          <p:cNvSpPr txBox="1"/>
          <p:nvPr/>
        </p:nvSpPr>
        <p:spPr>
          <a:xfrm>
            <a:off x="7745338" y="4703035"/>
            <a:ext cx="333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x</a:t>
            </a:r>
            <a:endParaRPr lang="es-CO" dirty="0"/>
          </a:p>
        </p:txBody>
      </p:sp>
      <p:sp>
        <p:nvSpPr>
          <p:cNvPr id="17" name="CuadroTexto 16"/>
          <p:cNvSpPr txBox="1"/>
          <p:nvPr/>
        </p:nvSpPr>
        <p:spPr>
          <a:xfrm>
            <a:off x="7743914" y="5282725"/>
            <a:ext cx="333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x</a:t>
            </a:r>
            <a:endParaRPr lang="es-CO" dirty="0"/>
          </a:p>
        </p:txBody>
      </p:sp>
      <p:sp>
        <p:nvSpPr>
          <p:cNvPr id="18" name="CuadroTexto 17"/>
          <p:cNvSpPr txBox="1"/>
          <p:nvPr/>
        </p:nvSpPr>
        <p:spPr>
          <a:xfrm>
            <a:off x="7648486" y="5870961"/>
            <a:ext cx="333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x</a:t>
            </a:r>
            <a:endParaRPr lang="es-CO" dirty="0"/>
          </a:p>
        </p:txBody>
      </p:sp>
      <p:cxnSp>
        <p:nvCxnSpPr>
          <p:cNvPr id="20" name="Conector recto de flecha 19"/>
          <p:cNvCxnSpPr>
            <a:stCxn id="12" idx="3"/>
          </p:cNvCxnSpPr>
          <p:nvPr/>
        </p:nvCxnSpPr>
        <p:spPr>
          <a:xfrm flipV="1">
            <a:off x="8101413" y="2068082"/>
            <a:ext cx="683664" cy="3384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adroTexto 21"/>
          <p:cNvSpPr txBox="1"/>
          <p:nvPr/>
        </p:nvSpPr>
        <p:spPr>
          <a:xfrm>
            <a:off x="9212366" y="1905712"/>
            <a:ext cx="193135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O" dirty="0" smtClean="0"/>
              <a:t>Asigne un valor entre 1 y 5</a:t>
            </a:r>
            <a:endParaRPr lang="es-CO" dirty="0"/>
          </a:p>
        </p:txBody>
      </p:sp>
      <p:cxnSp>
        <p:nvCxnSpPr>
          <p:cNvPr id="24" name="Conector recto de flecha 23"/>
          <p:cNvCxnSpPr/>
          <p:nvPr/>
        </p:nvCxnSpPr>
        <p:spPr>
          <a:xfrm>
            <a:off x="8622707" y="2409914"/>
            <a:ext cx="25637" cy="36832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/>
          <p:cNvSpPr txBox="1"/>
          <p:nvPr/>
        </p:nvSpPr>
        <p:spPr>
          <a:xfrm>
            <a:off x="8528703" y="6332434"/>
            <a:ext cx="229881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O" dirty="0" smtClean="0"/>
              <a:t>La suma debe ser 24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510483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6711</TotalTime>
  <Words>429</Words>
  <Application>Microsoft Office PowerPoint</Application>
  <PresentationFormat>Panorámica</PresentationFormat>
  <Paragraphs>146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proxima-nova</vt:lpstr>
      <vt:lpstr>Tema de Office</vt:lpstr>
      <vt:lpstr>Nombre del proyecto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GP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PC</cp:lastModifiedBy>
  <cp:revision>122</cp:revision>
  <dcterms:created xsi:type="dcterms:W3CDTF">2018-09-27T12:38:03Z</dcterms:created>
  <dcterms:modified xsi:type="dcterms:W3CDTF">2023-07-03T14:14:14Z</dcterms:modified>
</cp:coreProperties>
</file>